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346AD8-D511-BAB8-5DA1-898F0DE8B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7CF9FB0-4F2F-F02B-B5A9-E51EA56BF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FCD39B2-A17B-4BA2-9D0F-020C70E8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1E63-501D-44E4-95D6-B48E09EDED95}" type="datetimeFigureOut">
              <a:rPr lang="ko-KR" altLang="en-US" smtClean="0"/>
              <a:t>2023-06-05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EC4516-53F0-31B6-F9AF-413BACD6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A22D2D-A058-0881-27CB-63B8746E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0AD5-CC3C-4D15-87D9-60D4986017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933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6680E7-02DF-4F70-F63C-7ED1092F9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BE45621-FE71-6918-5932-C412D496F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283563-C52D-00F3-43C5-CCBC3ADD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1E63-501D-44E4-95D6-B48E09EDED95}" type="datetimeFigureOut">
              <a:rPr lang="ko-KR" altLang="en-US" smtClean="0"/>
              <a:t>2023-06-05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928BE4-C9DC-F550-4F3E-99EC7E7F3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89074D-DAF3-71DC-42CF-DCAE1575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0AD5-CC3C-4D15-87D9-60D4986017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043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627A67-D00A-26AD-0764-C771C5702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035AD3C-8F1E-88FF-F89B-172D8622F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4CF8B8-8550-D424-322E-ECCEC52E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1E63-501D-44E4-95D6-B48E09EDED95}" type="datetimeFigureOut">
              <a:rPr lang="ko-KR" altLang="en-US" smtClean="0"/>
              <a:t>2023-06-05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E68682-EF6D-60E8-35F0-E731E39A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D0D648-5EBA-CFE2-FA82-89E2BA2F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0AD5-CC3C-4D15-87D9-60D4986017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72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855576-2F4B-23B9-BF79-B59FB7F1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6E3BAC-0564-C77C-6565-042306FBA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AA88AC-F4CC-9E71-A060-0F24397A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1E63-501D-44E4-95D6-B48E09EDED95}" type="datetimeFigureOut">
              <a:rPr lang="ko-KR" altLang="en-US" smtClean="0"/>
              <a:t>2023-06-05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25474F-5069-AE42-E293-3CA00EC0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70F6E4-8843-BB77-D89C-5DE70952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0AD5-CC3C-4D15-87D9-60D4986017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94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A1F07F-95B8-1029-4264-92C5702A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075BB5-EA13-B141-E906-6037EA2B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D107EB-1A35-1510-C18A-02369F46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1E63-501D-44E4-95D6-B48E09EDED95}" type="datetimeFigureOut">
              <a:rPr lang="ko-KR" altLang="en-US" smtClean="0"/>
              <a:t>2023-06-05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387B86-9F1C-7509-311A-5C4E0EB12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10DB9DF-7E0E-6AB3-C1C3-A4553A50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0AD5-CC3C-4D15-87D9-60D4986017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74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6F51AB-47C6-67FF-8488-9456947A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E6E157-F227-4E0E-F7BA-794E17D3E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EEB3FFC-0200-8113-16C3-D1BE466FE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2CCD75A-B661-E43B-AD61-CB6C6C30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1E63-501D-44E4-95D6-B48E09EDED95}" type="datetimeFigureOut">
              <a:rPr lang="ko-KR" altLang="en-US" smtClean="0"/>
              <a:t>2023-06-05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D0772A2-20D7-1F9B-820E-550C8CAC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392D9E6-7873-465E-07C7-B40B1C8E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0AD5-CC3C-4D15-87D9-60D4986017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709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B1FA0F-77AB-EC35-9E5B-AD754156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BB61BA6-9BA3-AE4E-A428-D3E484056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F8E1848-98D5-D60C-E9E8-6CBC9C2E9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BBE43C5-876D-010E-640D-34707407F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54F4B9F-6BE6-71D3-D0EF-9207A0B77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B48F6C4-4768-37C8-4605-7A93296E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1E63-501D-44E4-95D6-B48E09EDED95}" type="datetimeFigureOut">
              <a:rPr lang="ko-KR" altLang="en-US" smtClean="0"/>
              <a:t>2023-06-05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CF22791-73B9-D510-8C35-A1F01178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3A6E653-F77B-4C07-5576-BD8EACCF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0AD5-CC3C-4D15-87D9-60D4986017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87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6DC0A0-AE5A-FAE2-E493-27331ED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0549B52-B71E-BEFE-A49D-B71C14F9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1E63-501D-44E4-95D6-B48E09EDED95}" type="datetimeFigureOut">
              <a:rPr lang="ko-KR" altLang="en-US" smtClean="0"/>
              <a:t>2023-06-05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E06C075-1946-05EC-0BB1-59886E43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CE97D68-AE61-1845-3D7C-35E47EB8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0AD5-CC3C-4D15-87D9-60D4986017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26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614F2E2-3BF6-1FCF-9C66-0B7A6AB8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1E63-501D-44E4-95D6-B48E09EDED95}" type="datetimeFigureOut">
              <a:rPr lang="ko-KR" altLang="en-US" smtClean="0"/>
              <a:t>2023-06-05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54C1F6E-2968-7139-3A8B-B180536D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64537E-C29B-E5DA-635E-7E8D5F6E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0AD5-CC3C-4D15-87D9-60D4986017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45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FAEDC2-9234-A07C-6F36-D234C505C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C03308-119E-9A2F-C8F8-A14EDEDFD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21B5CAB-D8E2-DEDD-39EF-3FECD612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2F44F0-7E3C-1F7E-CFBB-812C08C5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1E63-501D-44E4-95D6-B48E09EDED95}" type="datetimeFigureOut">
              <a:rPr lang="ko-KR" altLang="en-US" smtClean="0"/>
              <a:t>2023-06-05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90EBAA4-54FB-0D93-4734-AEBBEA531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1556D8-28C8-9D09-2618-BA35E0F8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0AD5-CC3C-4D15-87D9-60D4986017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20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05AFB1-AA34-0F85-0030-15226EF7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8890268-9236-748C-B2DF-3D9A9AD9EA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C63615B-DF45-30BD-5E81-0ABAA64C4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1BC31E4-A1F8-88EE-A7B3-7F95E307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1E63-501D-44E4-95D6-B48E09EDED95}" type="datetimeFigureOut">
              <a:rPr lang="ko-KR" altLang="en-US" smtClean="0"/>
              <a:t>2023-06-05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884F75-09D7-70F0-9CBE-28B1C48B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57F35CF-726F-68AB-D567-33795FE33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0AD5-CC3C-4D15-87D9-60D4986017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46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E8BD6C0-8DE2-C665-2A24-FB126C1F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9B9019-F7F4-B3E5-0EB2-13B803B0B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EC2362-2DA8-B1A3-B48A-D0A742B38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1E63-501D-44E4-95D6-B48E09EDED95}" type="datetimeFigureOut">
              <a:rPr lang="ko-KR" altLang="en-US" smtClean="0"/>
              <a:t>2023-06-05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4E1C7C-4B78-BFD8-FFBF-935374240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1A904E-51ED-87DB-B522-07C037E41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20AD5-CC3C-4D15-87D9-60D4986017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68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B56FEFD-901F-5DAE-2C5C-A03BAB806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246" y="0"/>
            <a:ext cx="863623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25145A-CAAF-7257-996F-71E8A269AC68}"/>
              </a:ext>
            </a:extLst>
          </p:cNvPr>
          <p:cNvSpPr txBox="1"/>
          <p:nvPr/>
        </p:nvSpPr>
        <p:spPr>
          <a:xfrm>
            <a:off x="198200" y="219807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Floor plan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1795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544179A-0D48-3561-9D87-BC971E3AE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35719" y="401544"/>
            <a:ext cx="6858001" cy="6054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67EC97-D5B0-218F-F2F0-CB519970011B}"/>
              </a:ext>
            </a:extLst>
          </p:cNvPr>
          <p:cNvSpPr txBox="1"/>
          <p:nvPr/>
        </p:nvSpPr>
        <p:spPr>
          <a:xfrm>
            <a:off x="198200" y="21980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Ceiling plan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28182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A63B4D8-0805-69B3-D2DD-57B05C1B6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715" y="1078300"/>
            <a:ext cx="5808196" cy="5060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31303A-B35B-AC90-E84C-CCEB1037EAA3}"/>
              </a:ext>
            </a:extLst>
          </p:cNvPr>
          <p:cNvSpPr txBox="1"/>
          <p:nvPr/>
        </p:nvSpPr>
        <p:spPr>
          <a:xfrm>
            <a:off x="198200" y="219807"/>
            <a:ext cx="235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/>
              <a:t>5m</a:t>
            </a:r>
            <a:r>
              <a:rPr lang="en-US" altLang="ko-KR" b="1" dirty="0"/>
              <a:t> x </a:t>
            </a:r>
            <a:r>
              <a:rPr lang="en-US" altLang="ko-KR" b="1" dirty="0" err="1"/>
              <a:t>5m</a:t>
            </a:r>
            <a:r>
              <a:rPr lang="en-US" altLang="ko-KR" b="1" dirty="0"/>
              <a:t> </a:t>
            </a:r>
          </a:p>
          <a:p>
            <a:r>
              <a:rPr lang="en-US" altLang="ko-KR" b="1" dirty="0"/>
              <a:t>inline booth </a:t>
            </a:r>
            <a:r>
              <a:rPr lang="en-US" altLang="ko-KR" b="1" dirty="0" err="1"/>
              <a:t>laylout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17133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A5317F-2E52-0D8A-CF39-7BD5638EE5FB}"/>
              </a:ext>
            </a:extLst>
          </p:cNvPr>
          <p:cNvSpPr txBox="1"/>
          <p:nvPr/>
        </p:nvSpPr>
        <p:spPr>
          <a:xfrm>
            <a:off x="353158" y="715197"/>
            <a:ext cx="50101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u="sng" dirty="0"/>
              <a:t>1. Booth items</a:t>
            </a:r>
          </a:p>
          <a:p>
            <a:pPr marL="447675" indent="-266700"/>
            <a:endParaRPr lang="en-US" altLang="ko-KR" sz="1200" b="1" dirty="0"/>
          </a:p>
          <a:p>
            <a:pPr marL="447675" indent="-266700"/>
            <a:r>
              <a:rPr lang="en-US" altLang="ko-KR" sz="1200" b="1" dirty="0"/>
              <a:t>Platform:</a:t>
            </a:r>
          </a:p>
          <a:p>
            <a:pPr marL="447675" indent="-266700">
              <a:buFontTx/>
              <a:buChar char="-"/>
            </a:pPr>
            <a:r>
              <a:rPr lang="en-US" altLang="ko-KR" sz="1200" dirty="0" err="1"/>
              <a:t>25sqm</a:t>
            </a:r>
            <a:r>
              <a:rPr lang="en-US" altLang="ko-KR" sz="1200" dirty="0"/>
              <a:t> x </a:t>
            </a:r>
            <a:r>
              <a:rPr lang="en-US" altLang="ko-KR" sz="1200" dirty="0" err="1"/>
              <a:t>5H</a:t>
            </a:r>
            <a:r>
              <a:rPr lang="en-US" altLang="ko-KR" sz="1200" dirty="0"/>
              <a:t> raised floor with dark gray carpet </a:t>
            </a:r>
          </a:p>
          <a:p>
            <a:pPr marL="180975"/>
            <a:endParaRPr lang="en-US" altLang="ko-KR" sz="1200" dirty="0"/>
          </a:p>
          <a:p>
            <a:pPr marL="447675" indent="-266700"/>
            <a:r>
              <a:rPr lang="en-US" altLang="ko-KR" sz="1200" b="1" dirty="0"/>
              <a:t>Graphics:</a:t>
            </a:r>
          </a:p>
          <a:p>
            <a:pPr marL="447675" indent="-266700">
              <a:buFontTx/>
              <a:buChar char="-"/>
            </a:pPr>
            <a:r>
              <a:rPr lang="en-US" altLang="ko-KR" sz="1200" dirty="0"/>
              <a:t>(1) </a:t>
            </a:r>
            <a:r>
              <a:rPr lang="en-US" altLang="ko-KR" sz="1200" dirty="0" err="1"/>
              <a:t>5m</a:t>
            </a:r>
            <a:r>
              <a:rPr lang="en-US" altLang="ko-KR" sz="1200" dirty="0"/>
              <a:t> x </a:t>
            </a:r>
            <a:r>
              <a:rPr lang="en-US" altLang="ko-KR" sz="1200" dirty="0" err="1"/>
              <a:t>5m</a:t>
            </a:r>
            <a:r>
              <a:rPr lang="en-US" altLang="ko-KR" sz="1200" dirty="0"/>
              <a:t> x </a:t>
            </a:r>
            <a:r>
              <a:rPr lang="en-US" altLang="ko-KR" sz="1200" dirty="0" err="1"/>
              <a:t>100H</a:t>
            </a:r>
            <a:r>
              <a:rPr lang="en-US" altLang="ko-KR" sz="1200" dirty="0"/>
              <a:t> double sided square hanging banner</a:t>
            </a:r>
          </a:p>
          <a:p>
            <a:pPr marL="447675" indent="-266700">
              <a:buFontTx/>
              <a:buChar char="-"/>
            </a:pPr>
            <a:r>
              <a:rPr lang="en-US" altLang="ko-KR" sz="1200" dirty="0"/>
              <a:t>(3) Wall graphics </a:t>
            </a:r>
          </a:p>
          <a:p>
            <a:pPr marL="180975"/>
            <a:endParaRPr lang="en-US" altLang="ko-KR" sz="1200" dirty="0">
              <a:solidFill>
                <a:schemeClr val="accent5"/>
              </a:solidFill>
            </a:endParaRPr>
          </a:p>
          <a:p>
            <a:pPr marL="180975"/>
            <a:r>
              <a:rPr lang="en-US" altLang="ko-KR" sz="1200" b="1" dirty="0" err="1"/>
              <a:t>Furnitures</a:t>
            </a:r>
            <a:r>
              <a:rPr lang="en-US" altLang="ko-KR" sz="1200" b="1" dirty="0"/>
              <a:t>:</a:t>
            </a:r>
          </a:p>
          <a:p>
            <a:pPr marL="447675" indent="-266700">
              <a:buFontTx/>
              <a:buChar char="-"/>
            </a:pPr>
            <a:r>
              <a:rPr lang="en-US" altLang="ko-KR" sz="1200" dirty="0"/>
              <a:t>(2) Counters for demo stations</a:t>
            </a:r>
          </a:p>
          <a:p>
            <a:pPr marL="447675" indent="-266700">
              <a:buFontTx/>
              <a:buChar char="-"/>
            </a:pPr>
            <a:r>
              <a:rPr lang="en-US" altLang="ko-KR" sz="1200" dirty="0"/>
              <a:t>(4) High chairs</a:t>
            </a:r>
          </a:p>
          <a:p>
            <a:pPr marL="447675" indent="-266700">
              <a:buFontTx/>
              <a:buChar char="-"/>
            </a:pPr>
            <a:r>
              <a:rPr lang="en-US" altLang="ko-KR" sz="1200" dirty="0"/>
              <a:t>(1) Reception</a:t>
            </a:r>
          </a:p>
          <a:p>
            <a:pPr marL="447675" indent="-266700">
              <a:buFontTx/>
              <a:buChar char="-"/>
            </a:pPr>
            <a:endParaRPr lang="en-US" altLang="ko-KR" sz="1200" dirty="0">
              <a:solidFill>
                <a:schemeClr val="accent5"/>
              </a:solidFill>
            </a:endParaRPr>
          </a:p>
          <a:p>
            <a:pPr marL="180975"/>
            <a:r>
              <a:rPr lang="en-US" altLang="ko-KR" sz="1200" b="1" dirty="0"/>
              <a:t>Visuals:</a:t>
            </a:r>
          </a:p>
          <a:p>
            <a:pPr marL="447675" indent="-266700">
              <a:buFontTx/>
              <a:buChar char="-"/>
            </a:pPr>
            <a:r>
              <a:rPr lang="en-US" altLang="ko-KR" sz="1200" dirty="0"/>
              <a:t>(4) 50” wall</a:t>
            </a:r>
            <a:r>
              <a:rPr lang="ko-KR" altLang="en-US" sz="1200" dirty="0"/>
              <a:t> </a:t>
            </a:r>
            <a:r>
              <a:rPr lang="en-US" altLang="ko-KR" sz="1200" dirty="0"/>
              <a:t>mounted</a:t>
            </a:r>
            <a:r>
              <a:rPr lang="ko-KR" altLang="en-US" sz="1200" dirty="0"/>
              <a:t> </a:t>
            </a:r>
            <a:r>
              <a:rPr lang="en-US" altLang="ko-KR" sz="1200" dirty="0"/>
              <a:t>TVs</a:t>
            </a:r>
          </a:p>
          <a:p>
            <a:pPr marL="447675" indent="-266700">
              <a:buFontTx/>
              <a:buChar char="-"/>
            </a:pPr>
            <a:endParaRPr lang="en-US" altLang="ko-KR" sz="1200" dirty="0"/>
          </a:p>
          <a:p>
            <a:pPr marL="180975"/>
            <a:r>
              <a:rPr lang="en-US" altLang="ko-KR" sz="1200" b="1" dirty="0"/>
              <a:t>Electricity:</a:t>
            </a:r>
          </a:p>
          <a:p>
            <a:pPr marL="447675" indent="-266700">
              <a:buFontTx/>
              <a:buChar char="-"/>
            </a:pPr>
            <a:r>
              <a:rPr lang="en-US" altLang="ko-KR" sz="1200" dirty="0"/>
              <a:t>Electricity powers – we need (1) separate plug for our display machinery product</a:t>
            </a:r>
          </a:p>
          <a:p>
            <a:pPr marL="447675" indent="-266700">
              <a:buFontTx/>
              <a:buChar char="-"/>
            </a:pPr>
            <a:r>
              <a:rPr lang="en-US" altLang="ko-KR" sz="1200" dirty="0"/>
              <a:t>Booth lighting </a:t>
            </a:r>
          </a:p>
          <a:p>
            <a:endParaRPr lang="en-US" altLang="ko-KR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E6A0DD-F70D-84C4-1EAC-4F55F62DE2B8}"/>
              </a:ext>
            </a:extLst>
          </p:cNvPr>
          <p:cNvSpPr txBox="1"/>
          <p:nvPr/>
        </p:nvSpPr>
        <p:spPr>
          <a:xfrm>
            <a:off x="9897203" y="76782"/>
            <a:ext cx="1945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Units are in centimeters</a:t>
            </a:r>
            <a:endParaRPr lang="ko-KR" altLang="en-US" sz="12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C4BE800-039C-1754-37F3-D37AF1BDD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674" y="1985765"/>
            <a:ext cx="4708532" cy="4043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E8E71C-E3B2-777B-AB4D-5D99F98CD8FA}"/>
              </a:ext>
            </a:extLst>
          </p:cNvPr>
          <p:cNvSpPr txBox="1"/>
          <p:nvPr/>
        </p:nvSpPr>
        <p:spPr>
          <a:xfrm>
            <a:off x="6202728" y="715197"/>
            <a:ext cx="54094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u="sng" dirty="0"/>
              <a:t>2. Display machinery product</a:t>
            </a:r>
          </a:p>
          <a:p>
            <a:endParaRPr lang="en-US" altLang="ko-KR" sz="1200" dirty="0"/>
          </a:p>
          <a:p>
            <a:r>
              <a:rPr lang="en-US" altLang="ko-KR" sz="1200" dirty="0"/>
              <a:t>- The product will be placed in the middle of the booth</a:t>
            </a:r>
          </a:p>
        </p:txBody>
      </p:sp>
    </p:spTree>
    <p:extLst>
      <p:ext uri="{BB962C8B-B14F-4D97-AF65-F5344CB8AC3E}">
        <p14:creationId xmlns:p14="http://schemas.microsoft.com/office/powerpoint/2010/main" val="221491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113</Words>
  <Application>Microsoft Office PowerPoint</Application>
  <PresentationFormat>와이드스크린</PresentationFormat>
  <Paragraphs>28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Nicky Shin</dc:creator>
  <cp:lastModifiedBy>Nicky Shin</cp:lastModifiedBy>
  <cp:revision>1</cp:revision>
  <dcterms:created xsi:type="dcterms:W3CDTF">2023-06-04T23:53:07Z</dcterms:created>
  <dcterms:modified xsi:type="dcterms:W3CDTF">2023-06-05T00:20:44Z</dcterms:modified>
</cp:coreProperties>
</file>