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D409C-0B36-49D9-A104-B3E7836B0178}" v="4" dt="2019-07-09T12:48:3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 bornet" userId="1fd0788903347ecc" providerId="LiveId" clId="{0AB239CC-B62A-4115-94E0-76DD47271426}"/>
    <pc:docChg chg="custSel delSld modSld">
      <pc:chgData name="agnes bornet" userId="1fd0788903347ecc" providerId="LiveId" clId="{0AB239CC-B62A-4115-94E0-76DD47271426}" dt="2019-07-09T12:49:34.982" v="181" actId="2696"/>
      <pc:docMkLst>
        <pc:docMk/>
      </pc:docMkLst>
      <pc:sldChg chg="addSp modSp">
        <pc:chgData name="agnes bornet" userId="1fd0788903347ecc" providerId="LiveId" clId="{0AB239CC-B62A-4115-94E0-76DD47271426}" dt="2019-07-09T12:48:57.551" v="104" actId="1076"/>
        <pc:sldMkLst>
          <pc:docMk/>
          <pc:sldMk cId="2021933880" sldId="257"/>
        </pc:sldMkLst>
        <pc:spChg chg="mod">
          <ac:chgData name="agnes bornet" userId="1fd0788903347ecc" providerId="LiveId" clId="{0AB239CC-B62A-4115-94E0-76DD47271426}" dt="2019-07-09T12:47:29.464" v="85" actId="20577"/>
          <ac:spMkLst>
            <pc:docMk/>
            <pc:sldMk cId="2021933880" sldId="257"/>
            <ac:spMk id="2" creationId="{EB710B23-08ED-4BB0-87BE-C6F31BB10076}"/>
          </ac:spMkLst>
        </pc:spChg>
        <pc:picChg chg="add mod">
          <ac:chgData name="agnes bornet" userId="1fd0788903347ecc" providerId="LiveId" clId="{0AB239CC-B62A-4115-94E0-76DD47271426}" dt="2019-07-09T12:48:50.482" v="102" actId="1076"/>
          <ac:picMkLst>
            <pc:docMk/>
            <pc:sldMk cId="2021933880" sldId="257"/>
            <ac:picMk id="3" creationId="{B0306A07-86E7-4E00-9033-91B456FEB563}"/>
          </ac:picMkLst>
        </pc:picChg>
        <pc:picChg chg="mod">
          <ac:chgData name="agnes bornet" userId="1fd0788903347ecc" providerId="LiveId" clId="{0AB239CC-B62A-4115-94E0-76DD47271426}" dt="2019-07-09T12:47:56.296" v="90" actId="1076"/>
          <ac:picMkLst>
            <pc:docMk/>
            <pc:sldMk cId="2021933880" sldId="257"/>
            <ac:picMk id="4" creationId="{4F15F619-F750-4D76-A578-9038BA920630}"/>
          </ac:picMkLst>
        </pc:picChg>
        <pc:picChg chg="add mod">
          <ac:chgData name="agnes bornet" userId="1fd0788903347ecc" providerId="LiveId" clId="{0AB239CC-B62A-4115-94E0-76DD47271426}" dt="2019-07-09T12:48:10.524" v="93" actId="1076"/>
          <ac:picMkLst>
            <pc:docMk/>
            <pc:sldMk cId="2021933880" sldId="257"/>
            <ac:picMk id="5" creationId="{6B530BC7-B86B-4DD5-837C-297237B5C519}"/>
          </ac:picMkLst>
        </pc:picChg>
        <pc:picChg chg="add mod">
          <ac:chgData name="agnes bornet" userId="1fd0788903347ecc" providerId="LiveId" clId="{0AB239CC-B62A-4115-94E0-76DD47271426}" dt="2019-07-09T12:48:53.851" v="103" actId="1076"/>
          <ac:picMkLst>
            <pc:docMk/>
            <pc:sldMk cId="2021933880" sldId="257"/>
            <ac:picMk id="6" creationId="{78277777-179B-4068-942F-5DA6B9435E0E}"/>
          </ac:picMkLst>
        </pc:picChg>
        <pc:picChg chg="add mod">
          <ac:chgData name="agnes bornet" userId="1fd0788903347ecc" providerId="LiveId" clId="{0AB239CC-B62A-4115-94E0-76DD47271426}" dt="2019-07-09T12:48:57.551" v="104" actId="1076"/>
          <ac:picMkLst>
            <pc:docMk/>
            <pc:sldMk cId="2021933880" sldId="257"/>
            <ac:picMk id="7" creationId="{C1E44860-A66D-47EB-80B0-279C9B70F73E}"/>
          </ac:picMkLst>
        </pc:picChg>
      </pc:sldChg>
      <pc:sldChg chg="del">
        <pc:chgData name="agnes bornet" userId="1fd0788903347ecc" providerId="LiveId" clId="{0AB239CC-B62A-4115-94E0-76DD47271426}" dt="2019-07-09T12:49:31.159" v="177" actId="2696"/>
        <pc:sldMkLst>
          <pc:docMk/>
          <pc:sldMk cId="3295602226" sldId="258"/>
        </pc:sldMkLst>
      </pc:sldChg>
      <pc:sldChg chg="del">
        <pc:chgData name="agnes bornet" userId="1fd0788903347ecc" providerId="LiveId" clId="{0AB239CC-B62A-4115-94E0-76DD47271426}" dt="2019-07-09T12:49:32.761" v="178" actId="2696"/>
        <pc:sldMkLst>
          <pc:docMk/>
          <pc:sldMk cId="2485454012" sldId="259"/>
        </pc:sldMkLst>
      </pc:sldChg>
      <pc:sldChg chg="del">
        <pc:chgData name="agnes bornet" userId="1fd0788903347ecc" providerId="LiveId" clId="{0AB239CC-B62A-4115-94E0-76DD47271426}" dt="2019-07-09T12:49:33.390" v="179" actId="2696"/>
        <pc:sldMkLst>
          <pc:docMk/>
          <pc:sldMk cId="1003682075" sldId="260"/>
        </pc:sldMkLst>
      </pc:sldChg>
      <pc:sldChg chg="del">
        <pc:chgData name="agnes bornet" userId="1fd0788903347ecc" providerId="LiveId" clId="{0AB239CC-B62A-4115-94E0-76DD47271426}" dt="2019-07-09T12:49:34.284" v="180" actId="2696"/>
        <pc:sldMkLst>
          <pc:docMk/>
          <pc:sldMk cId="1264450267" sldId="261"/>
        </pc:sldMkLst>
      </pc:sldChg>
      <pc:sldChg chg="del">
        <pc:chgData name="agnes bornet" userId="1fd0788903347ecc" providerId="LiveId" clId="{0AB239CC-B62A-4115-94E0-76DD47271426}" dt="2019-07-09T12:42:29.115" v="29" actId="2696"/>
        <pc:sldMkLst>
          <pc:docMk/>
          <pc:sldMk cId="2758626898" sldId="262"/>
        </pc:sldMkLst>
      </pc:sldChg>
      <pc:sldChg chg="del">
        <pc:chgData name="agnes bornet" userId="1fd0788903347ecc" providerId="LiveId" clId="{0AB239CC-B62A-4115-94E0-76DD47271426}" dt="2019-07-09T12:49:34.982" v="181" actId="2696"/>
        <pc:sldMkLst>
          <pc:docMk/>
          <pc:sldMk cId="3602516724" sldId="263"/>
        </pc:sldMkLst>
      </pc:sldChg>
      <pc:sldChg chg="modSp">
        <pc:chgData name="agnes bornet" userId="1fd0788903347ecc" providerId="LiveId" clId="{0AB239CC-B62A-4115-94E0-76DD47271426}" dt="2019-07-09T12:42:55.894" v="45" actId="20577"/>
        <pc:sldMkLst>
          <pc:docMk/>
          <pc:sldMk cId="2812151801" sldId="264"/>
        </pc:sldMkLst>
        <pc:spChg chg="mod">
          <ac:chgData name="agnes bornet" userId="1fd0788903347ecc" providerId="LiveId" clId="{0AB239CC-B62A-4115-94E0-76DD47271426}" dt="2019-07-09T12:42:55.894" v="45" actId="20577"/>
          <ac:spMkLst>
            <pc:docMk/>
            <pc:sldMk cId="2812151801" sldId="264"/>
            <ac:spMk id="11" creationId="{8B497708-2E2F-4245-A71C-EB2723ECAA8F}"/>
          </ac:spMkLst>
        </pc:spChg>
      </pc:sldChg>
      <pc:sldChg chg="modSp">
        <pc:chgData name="agnes bornet" userId="1fd0788903347ecc" providerId="LiveId" clId="{0AB239CC-B62A-4115-94E0-76DD47271426}" dt="2019-07-09T12:49:27.927" v="176" actId="20577"/>
        <pc:sldMkLst>
          <pc:docMk/>
          <pc:sldMk cId="2646753352" sldId="265"/>
        </pc:sldMkLst>
        <pc:spChg chg="mod">
          <ac:chgData name="agnes bornet" userId="1fd0788903347ecc" providerId="LiveId" clId="{0AB239CC-B62A-4115-94E0-76DD47271426}" dt="2019-07-09T12:49:27.927" v="176" actId="20577"/>
          <ac:spMkLst>
            <pc:docMk/>
            <pc:sldMk cId="2646753352" sldId="265"/>
            <ac:spMk id="3" creationId="{C3B1643A-0DB1-4FFD-8689-E677DD477E28}"/>
          </ac:spMkLst>
        </pc:spChg>
        <pc:picChg chg="mod">
          <ac:chgData name="agnes bornet" userId="1fd0788903347ecc" providerId="LiveId" clId="{0AB239CC-B62A-4115-94E0-76DD47271426}" dt="2019-07-09T12:40:21.266" v="4" actId="1076"/>
          <ac:picMkLst>
            <pc:docMk/>
            <pc:sldMk cId="2646753352" sldId="265"/>
            <ac:picMk id="5" creationId="{E6F5868F-3C23-45F3-8DC3-6ECBCAA6AC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29F13-10CD-4D41-887C-1284093DC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FEC454-D01C-4437-AEE3-EFC561E0B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E8FE5-8511-4C92-AE08-D16F14DB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072AC-D789-4E9F-8FE9-688FF775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19A16B-7BD1-47CC-87C9-D3CEC167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7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F1C8A-929E-4989-B054-446C896F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EDA749-04B8-4081-828D-7DA7AE82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6128A-E693-4232-8169-235519B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00A7A-6B75-48A4-9D49-1F633916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EBAECA-E735-4CA2-82B6-C94BBFDD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3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C41755-176C-42B0-BB94-40079007F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ABC160-5AC4-4A69-91E1-B3914D2B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F4CF5-A809-4D50-A769-2A935825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FBB3A9-99FC-40FC-B52F-A8887EE2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40A39-2FB0-405F-BD22-3D18ED1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6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CD19C-ADE1-4700-A059-0C16A810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2BC10-DFAF-4A7E-8B40-D40C0276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20C7E-DA1A-4A95-8202-BB638BDC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09FC0-0E29-4E24-BB8D-4118122F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E8075-D15A-4C11-9FD1-EA973533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0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54323-D0FB-4021-BBAD-2454F238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56FF98-8A3D-46E6-90D4-FF2BAA24B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48CEB-294C-4163-83DB-4614BF8A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FA4D1-D759-4AC8-925D-5E53FB76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CB00A-5C39-407F-8F02-2E28EE65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EA5C3-3977-4197-8B45-F32AF040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49B66-EDB8-4CA9-8B88-32BD4CD66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6B1230-8708-415F-9B4F-7891CA4CA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1FA3B-0393-465F-8B4B-7915B1C1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5D8CA-65CF-47BA-B873-313859FC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B75720-CE7C-4FA2-A627-C84ABCB5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E68B9-FB57-4BFD-AA21-974028B3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8CD20-08CE-4CA5-B326-5D1719DE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AB0CFB-542D-435B-8F37-132C1CA37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35C374-707C-4FD2-8411-AD798C87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EA73F2-3C66-4AC4-9A7E-2333C5A56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B6AA7C-F7F2-4695-A39E-103C3E95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83FDA8-28CD-4D2A-87BF-5CE7CDDA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60BCFF-0EE6-4877-98E4-4C1ADA95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78C8F-FDA4-454E-AF75-3DF9B07E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B86540-1BC6-4571-A1D1-B521F334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472911-4464-42B5-B19C-300E2B14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9EFFBF-9F30-4D43-BD7C-93A4F053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0557E4-0C40-4557-B21F-C6419FF3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F3E132-D941-4DC9-96E8-349F4D94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AF3ADC-22BE-4C7B-AB6B-C0DCBCBF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1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6A548-6757-4E88-A37E-539C5C82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5AAB1-6189-41E6-91EC-2323EEE0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94DBF0-7442-4033-AD72-8D63141D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0D7299-1B5E-4636-9BD2-47AF4CFF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601CBE-F1C4-48D4-833D-68DF8C91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1551C1-7142-44E7-890F-C95CB87A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91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797BA-290B-4C70-B8D7-EA87AE7E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EA29EF-BC8D-440D-BEA6-EAAA4C264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105DC-F3BA-43BF-BA24-DDE68656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63D558-ADE9-430D-AD1B-5F11D827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40E659-0518-4E00-9F30-BCBEF70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124DFF-4007-41CD-AC38-BCA5F539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7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4F4EDA-CFF0-45E6-8FA7-62027DD9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52A216-DD6F-4381-8489-F2475760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5972F-1A82-4A24-94E5-17A76F6B7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1D22-E588-441B-AE74-9DD03EFEA13D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33F6C-4C79-4EBD-80A4-9859D14BB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FDA40-9853-44EB-9697-1C1C2A815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0CDD-3F1A-4320-B0E0-028145C45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5F8E7-3DD0-44B7-9301-34E5D364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ESCIM </a:t>
            </a:r>
            <a:r>
              <a:rPr lang="fr-FR" dirty="0" err="1"/>
              <a:t>Congress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6B52E7-A6C4-4912-8065-1D2C76A51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29 – 2 octobre 2019</a:t>
            </a:r>
          </a:p>
          <a:p>
            <a:r>
              <a:rPr lang="fr-FR" dirty="0"/>
              <a:t>Berlin Cube </a:t>
            </a:r>
          </a:p>
        </p:txBody>
      </p:sp>
    </p:spTree>
    <p:extLst>
      <p:ext uri="{BB962C8B-B14F-4D97-AF65-F5344CB8AC3E}">
        <p14:creationId xmlns:p14="http://schemas.microsoft.com/office/powerpoint/2010/main" val="19398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7FBE2-A401-42C1-81D2-0704B5E4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Exhibitor</a:t>
            </a:r>
            <a:r>
              <a:rPr lang="fr-FR" dirty="0"/>
              <a:t> plan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B45BBCF-477C-483C-929F-E8FFB16F3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5" y="1825625"/>
            <a:ext cx="5798769" cy="43513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FCC7F5C-228D-48BA-9364-B6A4694867DE}"/>
              </a:ext>
            </a:extLst>
          </p:cNvPr>
          <p:cNvCxnSpPr>
            <a:cxnSpLocks/>
          </p:cNvCxnSpPr>
          <p:nvPr/>
        </p:nvCxnSpPr>
        <p:spPr>
          <a:xfrm flipH="1">
            <a:off x="8362765" y="3098307"/>
            <a:ext cx="1908699" cy="1393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B497708-2E2F-4245-A71C-EB2723ECAA8F}"/>
              </a:ext>
            </a:extLst>
          </p:cNvPr>
          <p:cNvSpPr txBox="1"/>
          <p:nvPr/>
        </p:nvSpPr>
        <p:spPr>
          <a:xfrm>
            <a:off x="10271464" y="2640204"/>
            <a:ext cx="1818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Cheetah</a:t>
            </a:r>
            <a:r>
              <a:rPr lang="fr-FR" dirty="0"/>
              <a:t> </a:t>
            </a:r>
            <a:r>
              <a:rPr lang="fr-FR" dirty="0" err="1"/>
              <a:t>Medical</a:t>
            </a:r>
            <a:r>
              <a:rPr lang="fr-FR" dirty="0"/>
              <a:t> </a:t>
            </a:r>
          </a:p>
          <a:p>
            <a:r>
              <a:rPr lang="fr-FR" dirty="0"/>
              <a:t>Location</a:t>
            </a:r>
          </a:p>
          <a:p>
            <a:r>
              <a:rPr lang="fr-FR" dirty="0"/>
              <a:t>18sqm</a:t>
            </a:r>
          </a:p>
          <a:p>
            <a:r>
              <a:rPr lang="fr-FR" dirty="0"/>
              <a:t>Open on 3 </a:t>
            </a:r>
            <a:r>
              <a:rPr lang="fr-FR" dirty="0" err="1"/>
              <a:t>sides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15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53771-6B25-471F-9FEA-9B63117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Past </a:t>
            </a:r>
            <a:r>
              <a:rPr lang="fr-FR" dirty="0" err="1"/>
              <a:t>congress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1643A-0DB1-4FFD-8689-E677DD47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320800"/>
            <a:ext cx="3203452" cy="4351338"/>
          </a:xfrm>
        </p:spPr>
        <p:txBody>
          <a:bodyPr>
            <a:normAutofit/>
          </a:bodyPr>
          <a:lstStyle/>
          <a:p>
            <a:r>
              <a:rPr lang="fr-FR" sz="2000" dirty="0"/>
              <a:t>Red </a:t>
            </a:r>
            <a:r>
              <a:rPr lang="fr-FR" sz="2000" dirty="0" err="1"/>
              <a:t>colour</a:t>
            </a:r>
            <a:endParaRPr lang="fr-FR" sz="2000" dirty="0"/>
          </a:p>
          <a:p>
            <a:r>
              <a:rPr lang="fr-FR" sz="2000" dirty="0"/>
              <a:t>Product monitor for </a:t>
            </a:r>
          </a:p>
          <a:p>
            <a:pPr marL="0" indent="0">
              <a:buNone/>
            </a:pPr>
            <a:r>
              <a:rPr lang="fr-FR" sz="2000" dirty="0" err="1"/>
              <a:t>hemodynamic</a:t>
            </a:r>
            <a:r>
              <a:rPr lang="fr-FR" sz="2000" dirty="0"/>
              <a:t> monitoring</a:t>
            </a:r>
          </a:p>
          <a:p>
            <a:r>
              <a:rPr lang="fr-FR" sz="2000" dirty="0"/>
              <a:t>Need for a screen</a:t>
            </a:r>
          </a:p>
          <a:p>
            <a:r>
              <a:rPr lang="fr-FR" sz="2000" dirty="0"/>
              <a:t>No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for chair,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one </a:t>
            </a:r>
            <a:r>
              <a:rPr lang="fr-FR" sz="2000" dirty="0" err="1"/>
              <a:t>counter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F5868F-3C23-45F3-8DC3-6ECBCAA6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01" y="469298"/>
            <a:ext cx="7702506" cy="53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5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10B23-08ED-4BB0-87BE-C6F31BB1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I have </a:t>
            </a:r>
            <a:r>
              <a:rPr lang="fr-FR" dirty="0" err="1"/>
              <a:t>found</a:t>
            </a:r>
            <a:r>
              <a:rPr lang="fr-FR" dirty="0"/>
              <a:t> on the web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F15F619-F750-4D76-A578-9038BA920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1" y="1447800"/>
            <a:ext cx="3505200" cy="2324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306A07-86E7-4E00-9033-91B456FE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77" y="1447800"/>
            <a:ext cx="3616323" cy="27122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530BC7-B86B-4DD5-837C-297237B5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8" y="3979068"/>
            <a:ext cx="3616323" cy="27122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277777-179B-4068-942F-5DA6B943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323" y="1549962"/>
            <a:ext cx="3155845" cy="23626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E44860-A66D-47EB-80B0-279C9B70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38" y="4150566"/>
            <a:ext cx="3616324" cy="27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3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51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ESCIM Congress</vt:lpstr>
      <vt:lpstr>Exhibitor plan</vt:lpstr>
      <vt:lpstr>Past congress</vt:lpstr>
      <vt:lpstr>Some ideas I have found on the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9 sqm</dc:title>
  <dc:creator>agnes bornet</dc:creator>
  <cp:lastModifiedBy>agnes bornet</cp:lastModifiedBy>
  <cp:revision>3</cp:revision>
  <dcterms:created xsi:type="dcterms:W3CDTF">2019-07-08T09:11:04Z</dcterms:created>
  <dcterms:modified xsi:type="dcterms:W3CDTF">2019-07-09T12:49:39Z</dcterms:modified>
</cp:coreProperties>
</file>