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57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4D409C-0B36-49D9-A104-B3E7836B0178}" v="4" dt="2019-07-09T12:48:39.5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nes bornet" userId="1fd0788903347ecc" providerId="LiveId" clId="{0AB239CC-B62A-4115-94E0-76DD47271426}"/>
    <pc:docChg chg="custSel delSld modSld">
      <pc:chgData name="agnes bornet" userId="1fd0788903347ecc" providerId="LiveId" clId="{0AB239CC-B62A-4115-94E0-76DD47271426}" dt="2019-07-09T12:49:34.982" v="181" actId="2696"/>
      <pc:docMkLst>
        <pc:docMk/>
      </pc:docMkLst>
      <pc:sldChg chg="addSp modSp">
        <pc:chgData name="agnes bornet" userId="1fd0788903347ecc" providerId="LiveId" clId="{0AB239CC-B62A-4115-94E0-76DD47271426}" dt="2019-07-09T12:48:57.551" v="104" actId="1076"/>
        <pc:sldMkLst>
          <pc:docMk/>
          <pc:sldMk cId="2021933880" sldId="257"/>
        </pc:sldMkLst>
        <pc:spChg chg="mod">
          <ac:chgData name="agnes bornet" userId="1fd0788903347ecc" providerId="LiveId" clId="{0AB239CC-B62A-4115-94E0-76DD47271426}" dt="2019-07-09T12:47:29.464" v="85" actId="20577"/>
          <ac:spMkLst>
            <pc:docMk/>
            <pc:sldMk cId="2021933880" sldId="257"/>
            <ac:spMk id="2" creationId="{EB710B23-08ED-4BB0-87BE-C6F31BB10076}"/>
          </ac:spMkLst>
        </pc:spChg>
        <pc:picChg chg="add mod">
          <ac:chgData name="agnes bornet" userId="1fd0788903347ecc" providerId="LiveId" clId="{0AB239CC-B62A-4115-94E0-76DD47271426}" dt="2019-07-09T12:48:50.482" v="102" actId="1076"/>
          <ac:picMkLst>
            <pc:docMk/>
            <pc:sldMk cId="2021933880" sldId="257"/>
            <ac:picMk id="3" creationId="{B0306A07-86E7-4E00-9033-91B456FEB563}"/>
          </ac:picMkLst>
        </pc:picChg>
        <pc:picChg chg="mod">
          <ac:chgData name="agnes bornet" userId="1fd0788903347ecc" providerId="LiveId" clId="{0AB239CC-B62A-4115-94E0-76DD47271426}" dt="2019-07-09T12:47:56.296" v="90" actId="1076"/>
          <ac:picMkLst>
            <pc:docMk/>
            <pc:sldMk cId="2021933880" sldId="257"/>
            <ac:picMk id="4" creationId="{4F15F619-F750-4D76-A578-9038BA920630}"/>
          </ac:picMkLst>
        </pc:picChg>
        <pc:picChg chg="add mod">
          <ac:chgData name="agnes bornet" userId="1fd0788903347ecc" providerId="LiveId" clId="{0AB239CC-B62A-4115-94E0-76DD47271426}" dt="2019-07-09T12:48:10.524" v="93" actId="1076"/>
          <ac:picMkLst>
            <pc:docMk/>
            <pc:sldMk cId="2021933880" sldId="257"/>
            <ac:picMk id="5" creationId="{6B530BC7-B86B-4DD5-837C-297237B5C519}"/>
          </ac:picMkLst>
        </pc:picChg>
        <pc:picChg chg="add mod">
          <ac:chgData name="agnes bornet" userId="1fd0788903347ecc" providerId="LiveId" clId="{0AB239CC-B62A-4115-94E0-76DD47271426}" dt="2019-07-09T12:48:53.851" v="103" actId="1076"/>
          <ac:picMkLst>
            <pc:docMk/>
            <pc:sldMk cId="2021933880" sldId="257"/>
            <ac:picMk id="6" creationId="{78277777-179B-4068-942F-5DA6B9435E0E}"/>
          </ac:picMkLst>
        </pc:picChg>
        <pc:picChg chg="add mod">
          <ac:chgData name="agnes bornet" userId="1fd0788903347ecc" providerId="LiveId" clId="{0AB239CC-B62A-4115-94E0-76DD47271426}" dt="2019-07-09T12:48:57.551" v="104" actId="1076"/>
          <ac:picMkLst>
            <pc:docMk/>
            <pc:sldMk cId="2021933880" sldId="257"/>
            <ac:picMk id="7" creationId="{C1E44860-A66D-47EB-80B0-279C9B70F73E}"/>
          </ac:picMkLst>
        </pc:picChg>
      </pc:sldChg>
      <pc:sldChg chg="del">
        <pc:chgData name="agnes bornet" userId="1fd0788903347ecc" providerId="LiveId" clId="{0AB239CC-B62A-4115-94E0-76DD47271426}" dt="2019-07-09T12:49:31.159" v="177" actId="2696"/>
        <pc:sldMkLst>
          <pc:docMk/>
          <pc:sldMk cId="3295602226" sldId="258"/>
        </pc:sldMkLst>
      </pc:sldChg>
      <pc:sldChg chg="del">
        <pc:chgData name="agnes bornet" userId="1fd0788903347ecc" providerId="LiveId" clId="{0AB239CC-B62A-4115-94E0-76DD47271426}" dt="2019-07-09T12:49:32.761" v="178" actId="2696"/>
        <pc:sldMkLst>
          <pc:docMk/>
          <pc:sldMk cId="2485454012" sldId="259"/>
        </pc:sldMkLst>
      </pc:sldChg>
      <pc:sldChg chg="del">
        <pc:chgData name="agnes bornet" userId="1fd0788903347ecc" providerId="LiveId" clId="{0AB239CC-B62A-4115-94E0-76DD47271426}" dt="2019-07-09T12:49:33.390" v="179" actId="2696"/>
        <pc:sldMkLst>
          <pc:docMk/>
          <pc:sldMk cId="1003682075" sldId="260"/>
        </pc:sldMkLst>
      </pc:sldChg>
      <pc:sldChg chg="del">
        <pc:chgData name="agnes bornet" userId="1fd0788903347ecc" providerId="LiveId" clId="{0AB239CC-B62A-4115-94E0-76DD47271426}" dt="2019-07-09T12:49:34.284" v="180" actId="2696"/>
        <pc:sldMkLst>
          <pc:docMk/>
          <pc:sldMk cId="1264450267" sldId="261"/>
        </pc:sldMkLst>
      </pc:sldChg>
      <pc:sldChg chg="del">
        <pc:chgData name="agnes bornet" userId="1fd0788903347ecc" providerId="LiveId" clId="{0AB239CC-B62A-4115-94E0-76DD47271426}" dt="2019-07-09T12:42:29.115" v="29" actId="2696"/>
        <pc:sldMkLst>
          <pc:docMk/>
          <pc:sldMk cId="2758626898" sldId="262"/>
        </pc:sldMkLst>
      </pc:sldChg>
      <pc:sldChg chg="del">
        <pc:chgData name="agnes bornet" userId="1fd0788903347ecc" providerId="LiveId" clId="{0AB239CC-B62A-4115-94E0-76DD47271426}" dt="2019-07-09T12:49:34.982" v="181" actId="2696"/>
        <pc:sldMkLst>
          <pc:docMk/>
          <pc:sldMk cId="3602516724" sldId="263"/>
        </pc:sldMkLst>
      </pc:sldChg>
      <pc:sldChg chg="modSp">
        <pc:chgData name="agnes bornet" userId="1fd0788903347ecc" providerId="LiveId" clId="{0AB239CC-B62A-4115-94E0-76DD47271426}" dt="2019-07-09T12:42:55.894" v="45" actId="20577"/>
        <pc:sldMkLst>
          <pc:docMk/>
          <pc:sldMk cId="2812151801" sldId="264"/>
        </pc:sldMkLst>
        <pc:spChg chg="mod">
          <ac:chgData name="agnes bornet" userId="1fd0788903347ecc" providerId="LiveId" clId="{0AB239CC-B62A-4115-94E0-76DD47271426}" dt="2019-07-09T12:42:55.894" v="45" actId="20577"/>
          <ac:spMkLst>
            <pc:docMk/>
            <pc:sldMk cId="2812151801" sldId="264"/>
            <ac:spMk id="11" creationId="{8B497708-2E2F-4245-A71C-EB2723ECAA8F}"/>
          </ac:spMkLst>
        </pc:spChg>
      </pc:sldChg>
      <pc:sldChg chg="modSp">
        <pc:chgData name="agnes bornet" userId="1fd0788903347ecc" providerId="LiveId" clId="{0AB239CC-B62A-4115-94E0-76DD47271426}" dt="2019-07-09T12:49:27.927" v="176" actId="20577"/>
        <pc:sldMkLst>
          <pc:docMk/>
          <pc:sldMk cId="2646753352" sldId="265"/>
        </pc:sldMkLst>
        <pc:spChg chg="mod">
          <ac:chgData name="agnes bornet" userId="1fd0788903347ecc" providerId="LiveId" clId="{0AB239CC-B62A-4115-94E0-76DD47271426}" dt="2019-07-09T12:49:27.927" v="176" actId="20577"/>
          <ac:spMkLst>
            <pc:docMk/>
            <pc:sldMk cId="2646753352" sldId="265"/>
            <ac:spMk id="3" creationId="{C3B1643A-0DB1-4FFD-8689-E677DD477E28}"/>
          </ac:spMkLst>
        </pc:spChg>
        <pc:picChg chg="mod">
          <ac:chgData name="agnes bornet" userId="1fd0788903347ecc" providerId="LiveId" clId="{0AB239CC-B62A-4115-94E0-76DD47271426}" dt="2019-07-09T12:40:21.266" v="4" actId="1076"/>
          <ac:picMkLst>
            <pc:docMk/>
            <pc:sldMk cId="2646753352" sldId="265"/>
            <ac:picMk id="5" creationId="{E6F5868F-3C23-45F3-8DC3-6ECBCAA6AC7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529F13-10CD-4D41-887C-1284093DCA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7FEC454-D01C-4437-AEE3-EFC561E0BA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4E8FE5-8511-4C92-AE08-D16F14DBE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1D22-E588-441B-AE74-9DD03EFEA13D}" type="datetimeFigureOut">
              <a:rPr lang="fr-FR" smtClean="0"/>
              <a:t>09/07/2019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F072AC-D789-4E9F-8FE9-688FF775C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D19A16B-7BD1-47CC-87C9-D3CEC167F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0CDD-3F1A-4320-B0E0-028145C450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7572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DF1C8A-929E-4989-B054-446C896FC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7EDA749-04B8-4081-828D-7DA7AE8234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66128A-E693-4232-8169-235519B4F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1D22-E588-441B-AE74-9DD03EFEA13D}" type="datetimeFigureOut">
              <a:rPr lang="fr-FR" smtClean="0"/>
              <a:t>09/07/2019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300A7A-6B75-48A4-9D49-1F6339162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EBAECA-E735-4CA2-82B6-C94BBFDDD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0CDD-3F1A-4320-B0E0-028145C450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334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BC41755-176C-42B0-BB94-40079007F6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3ABC160-5AC4-4A69-91E1-B3914D2B1F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AF4CF5-A809-4D50-A769-2A9358257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1D22-E588-441B-AE74-9DD03EFEA13D}" type="datetimeFigureOut">
              <a:rPr lang="fr-FR" smtClean="0"/>
              <a:t>09/07/2019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FBB3A9-99FC-40FC-B52F-A8887EE29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F440A39-2FB0-405F-BD22-3D18ED191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0CDD-3F1A-4320-B0E0-028145C450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1648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5CD19C-ADE1-4700-A059-0C16A8106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12BC10-DFAF-4A7E-8B40-D40C02763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320C7E-DA1A-4A95-8202-BB638BDC7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1D22-E588-441B-AE74-9DD03EFEA13D}" type="datetimeFigureOut">
              <a:rPr lang="fr-FR" smtClean="0"/>
              <a:t>09/07/2019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D09FC0-0E29-4E24-BB8D-4118122FC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AE8075-D15A-4C11-9FD1-EA9735334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0CDD-3F1A-4320-B0E0-028145C450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7302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754323-D0FB-4021-BBAD-2454F2385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56FF98-8A3D-46E6-90D4-FF2BAA24B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1848CEB-294C-4163-83DB-4614BF8A3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1D22-E588-441B-AE74-9DD03EFEA13D}" type="datetimeFigureOut">
              <a:rPr lang="fr-FR" smtClean="0"/>
              <a:t>09/07/2019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FFA4D1-D759-4AC8-925D-5E53FB76D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FCB00A-5C39-407F-8F02-2E28EE658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0CDD-3F1A-4320-B0E0-028145C450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1614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FEA5C3-3977-4197-8B45-F32AF0406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949B66-EDB8-4CA9-8B88-32BD4CD66F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86B1230-8708-415F-9B4F-7891CA4CA8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E1FA3B-0393-465F-8B4B-7915B1C1F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1D22-E588-441B-AE74-9DD03EFEA13D}" type="datetimeFigureOut">
              <a:rPr lang="fr-FR" smtClean="0"/>
              <a:t>09/07/2019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5B5D8CA-65CF-47BA-B873-313859FC3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CB75720-CE7C-4FA2-A627-C84ABCB52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0CDD-3F1A-4320-B0E0-028145C450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6609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DE68B9-FB57-4BFD-AA21-974028B3B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78CD20-08CE-4CA5-B326-5D1719DE2E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AB0CFB-542D-435B-8F37-132C1CA371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435C374-707C-4FD2-8411-AD798C87EB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7EA73F2-3C66-4AC4-9A7E-2333C5A560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2B6AA7C-F7F2-4695-A39E-103C3E95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1D22-E588-441B-AE74-9DD03EFEA13D}" type="datetimeFigureOut">
              <a:rPr lang="fr-FR" smtClean="0"/>
              <a:t>09/07/2019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383FDA8-28CD-4D2A-87BF-5CE7CDDAA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A60BCFF-0EE6-4877-98E4-4C1ADA959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0CDD-3F1A-4320-B0E0-028145C450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7218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478C8F-FDA4-454E-AF75-3DF9B07EB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FB86540-1BC6-4571-A1D1-B521F3344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1D22-E588-441B-AE74-9DD03EFEA13D}" type="datetimeFigureOut">
              <a:rPr lang="fr-FR" smtClean="0"/>
              <a:t>09/07/2019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5472911-4464-42B5-B19C-300E2B14B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9EFFBF-9F30-4D43-BD7C-93A4F0535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0CDD-3F1A-4320-B0E0-028145C450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9329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80557E4-0C40-4557-B21F-C6419FF3B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1D22-E588-441B-AE74-9DD03EFEA13D}" type="datetimeFigureOut">
              <a:rPr lang="fr-FR" smtClean="0"/>
              <a:t>09/07/2019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CF3E132-D941-4DC9-96E8-349F4D944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AAF3ADC-22BE-4C7B-AB6B-C0DCBCBF9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0CDD-3F1A-4320-B0E0-028145C450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1913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6A548-6757-4E88-A37E-539C5C82C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D5AAB1-6189-41E6-91EC-2323EEE0A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794DBF0-7442-4033-AD72-8D63141D86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50D7299-1B5E-4636-9BD2-47AF4CFF0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1D22-E588-441B-AE74-9DD03EFEA13D}" type="datetimeFigureOut">
              <a:rPr lang="fr-FR" smtClean="0"/>
              <a:t>09/07/2019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601CBE-F1C4-48D4-833D-68DF8C916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21551C1-7142-44E7-890F-C95CB87A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0CDD-3F1A-4320-B0E0-028145C450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7911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0797BA-290B-4C70-B8D7-EA87AE7E5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FEA29EF-BC8D-440D-BEA6-EAAA4C2649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0105DC-F3BA-43BF-BA24-DDE686563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463D558-ADE9-430D-AD1B-5F11D8271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1D22-E588-441B-AE74-9DD03EFEA13D}" type="datetimeFigureOut">
              <a:rPr lang="fr-FR" smtClean="0"/>
              <a:t>09/07/2019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B40E659-0518-4E00-9F30-BCBEF70B9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B124DFF-4007-41CD-AC38-BCA5F539A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0CDD-3F1A-4320-B0E0-028145C450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607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94F4EDA-CFF0-45E6-8FA7-62027DD97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52A216-DD6F-4381-8489-F24757600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65972F-1A82-4A24-94E5-17A76F6B75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11D22-E588-441B-AE74-9DD03EFEA13D}" type="datetimeFigureOut">
              <a:rPr lang="fr-FR" smtClean="0"/>
              <a:t>09/07/2019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933F6C-4C79-4EBD-80A4-9859D14BB8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BFDA40-9853-44EB-9697-1C1C2A815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B0CDD-3F1A-4320-B0E0-028145C450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4186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E5F8E7-3DD0-44B7-9301-34E5D36438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ESCIM </a:t>
            </a:r>
            <a:r>
              <a:rPr lang="fr-FR" dirty="0" err="1"/>
              <a:t>Congress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F6B52E7-A6C4-4912-8065-1D2C76A519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29 – 2 octobre 2019</a:t>
            </a:r>
          </a:p>
          <a:p>
            <a:r>
              <a:rPr lang="fr-FR" dirty="0"/>
              <a:t>Berlin Cube </a:t>
            </a:r>
          </a:p>
        </p:txBody>
      </p:sp>
    </p:spTree>
    <p:extLst>
      <p:ext uri="{BB962C8B-B14F-4D97-AF65-F5344CB8AC3E}">
        <p14:creationId xmlns:p14="http://schemas.microsoft.com/office/powerpoint/2010/main" val="1939882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A7FBE2-A401-42C1-81D2-0704B5E44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Exhibitor</a:t>
            </a:r>
            <a:r>
              <a:rPr lang="fr-FR" dirty="0"/>
              <a:t> plan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DB45BBCF-477C-483C-929F-E8FFB16F32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6615" y="1825625"/>
            <a:ext cx="5798769" cy="4351338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4FCC7F5C-228D-48BA-9364-B6A4694867DE}"/>
              </a:ext>
            </a:extLst>
          </p:cNvPr>
          <p:cNvCxnSpPr>
            <a:cxnSpLocks/>
          </p:cNvCxnSpPr>
          <p:nvPr/>
        </p:nvCxnSpPr>
        <p:spPr>
          <a:xfrm flipH="1">
            <a:off x="8362765" y="3098307"/>
            <a:ext cx="1908699" cy="139379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8B497708-2E2F-4245-A71C-EB2723ECAA8F}"/>
              </a:ext>
            </a:extLst>
          </p:cNvPr>
          <p:cNvSpPr txBox="1"/>
          <p:nvPr/>
        </p:nvSpPr>
        <p:spPr>
          <a:xfrm>
            <a:off x="10271464" y="2640204"/>
            <a:ext cx="18185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Cheetah</a:t>
            </a:r>
            <a:r>
              <a:rPr lang="fr-FR" dirty="0"/>
              <a:t> </a:t>
            </a:r>
            <a:r>
              <a:rPr lang="fr-FR" dirty="0" err="1"/>
              <a:t>Medical</a:t>
            </a:r>
            <a:r>
              <a:rPr lang="fr-FR" dirty="0"/>
              <a:t> </a:t>
            </a:r>
          </a:p>
          <a:p>
            <a:r>
              <a:rPr lang="fr-FR" dirty="0"/>
              <a:t>Location</a:t>
            </a:r>
          </a:p>
          <a:p>
            <a:r>
              <a:rPr lang="fr-FR" dirty="0"/>
              <a:t>18sqm</a:t>
            </a:r>
          </a:p>
          <a:p>
            <a:r>
              <a:rPr lang="fr-FR" dirty="0"/>
              <a:t>Open on 3 </a:t>
            </a:r>
            <a:r>
              <a:rPr lang="fr-FR" dirty="0" err="1"/>
              <a:t>sides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2151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E53771-6B25-471F-9FEA-9B631177F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Past </a:t>
            </a:r>
            <a:r>
              <a:rPr lang="fr-FR" dirty="0" err="1"/>
              <a:t>congress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B1643A-0DB1-4FFD-8689-E677DD477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25" y="1320800"/>
            <a:ext cx="3203452" cy="4351338"/>
          </a:xfrm>
        </p:spPr>
        <p:txBody>
          <a:bodyPr>
            <a:normAutofit/>
          </a:bodyPr>
          <a:lstStyle/>
          <a:p>
            <a:r>
              <a:rPr lang="fr-FR" sz="2000" dirty="0"/>
              <a:t>Red </a:t>
            </a:r>
            <a:r>
              <a:rPr lang="fr-FR" sz="2000" dirty="0" err="1"/>
              <a:t>colour</a:t>
            </a:r>
            <a:endParaRPr lang="fr-FR" sz="2000" dirty="0"/>
          </a:p>
          <a:p>
            <a:r>
              <a:rPr lang="fr-FR" sz="2000" dirty="0"/>
              <a:t>Product monitor for </a:t>
            </a:r>
          </a:p>
          <a:p>
            <a:pPr marL="0" indent="0">
              <a:buNone/>
            </a:pPr>
            <a:r>
              <a:rPr lang="fr-FR" sz="2000" dirty="0" err="1"/>
              <a:t>hemodynamic</a:t>
            </a:r>
            <a:r>
              <a:rPr lang="fr-FR" sz="2000" dirty="0"/>
              <a:t> monitoring</a:t>
            </a:r>
          </a:p>
          <a:p>
            <a:r>
              <a:rPr lang="fr-FR" sz="2000" dirty="0"/>
              <a:t>Need for a screen</a:t>
            </a:r>
          </a:p>
          <a:p>
            <a:r>
              <a:rPr lang="fr-FR" sz="2000" dirty="0"/>
              <a:t>No </a:t>
            </a:r>
            <a:r>
              <a:rPr lang="fr-FR" sz="2000" dirty="0" err="1"/>
              <a:t>much</a:t>
            </a:r>
            <a:r>
              <a:rPr lang="fr-FR" sz="2000" dirty="0"/>
              <a:t> </a:t>
            </a:r>
            <a:r>
              <a:rPr lang="fr-FR" sz="2000" dirty="0" err="1"/>
              <a:t>need</a:t>
            </a:r>
            <a:r>
              <a:rPr lang="fr-FR" sz="2000" dirty="0"/>
              <a:t> for chair, </a:t>
            </a:r>
            <a:r>
              <a:rPr lang="fr-FR" sz="2000" dirty="0" err="1"/>
              <a:t>may</a:t>
            </a:r>
            <a:r>
              <a:rPr lang="fr-FR" sz="2000" dirty="0"/>
              <a:t> </a:t>
            </a:r>
            <a:r>
              <a:rPr lang="fr-FR" sz="2000" dirty="0" err="1"/>
              <a:t>be</a:t>
            </a:r>
            <a:r>
              <a:rPr lang="fr-FR" sz="2000" dirty="0"/>
              <a:t> one </a:t>
            </a:r>
            <a:r>
              <a:rPr lang="fr-FR" sz="2000" dirty="0" err="1"/>
              <a:t>counter</a:t>
            </a:r>
            <a:endParaRPr lang="fr-FR" sz="2000" dirty="0"/>
          </a:p>
          <a:p>
            <a:pPr marL="0" indent="0">
              <a:buNone/>
            </a:pPr>
            <a:r>
              <a:rPr lang="fr-FR" sz="2000" dirty="0"/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6F5868F-3C23-45F3-8DC3-6ECBCAA6A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3001" y="469298"/>
            <a:ext cx="7702506" cy="532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753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710B23-08ED-4BB0-87BE-C6F31BB10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ideas</a:t>
            </a:r>
            <a:r>
              <a:rPr lang="fr-FR" dirty="0"/>
              <a:t> I have </a:t>
            </a:r>
            <a:r>
              <a:rPr lang="fr-FR" dirty="0" err="1"/>
              <a:t>found</a:t>
            </a:r>
            <a:r>
              <a:rPr lang="fr-FR" dirty="0"/>
              <a:t> on the web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4F15F619-F750-4D76-A578-9038BA9206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551" y="1447800"/>
            <a:ext cx="3505200" cy="23241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0306A07-86E7-4E00-9033-91B456FEB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477" y="1447800"/>
            <a:ext cx="3616323" cy="271224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B530BC7-B86B-4DD5-837C-297237B5C5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28" y="3979068"/>
            <a:ext cx="3616323" cy="271224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8277777-179B-4068-942F-5DA6B9435E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8323" y="1549962"/>
            <a:ext cx="3155845" cy="236266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1E44860-A66D-47EB-80B0-279C9B70F7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7838" y="4150566"/>
            <a:ext cx="3616324" cy="27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93388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51</Words>
  <Application>Microsoft Office PowerPoint</Application>
  <PresentationFormat>Grand écran</PresentationFormat>
  <Paragraphs>16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ESCIM Congress</vt:lpstr>
      <vt:lpstr>Exhibitor plan</vt:lpstr>
      <vt:lpstr>Past congress</vt:lpstr>
      <vt:lpstr>Some ideas I have found on the web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 9 sqm</dc:title>
  <dc:creator>agnes bornet</dc:creator>
  <cp:lastModifiedBy>agnes bornet</cp:lastModifiedBy>
  <cp:revision>3</cp:revision>
  <dcterms:created xsi:type="dcterms:W3CDTF">2019-07-08T09:11:04Z</dcterms:created>
  <dcterms:modified xsi:type="dcterms:W3CDTF">2019-07-09T12:49:39Z</dcterms:modified>
</cp:coreProperties>
</file>