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ink/ink1.xml" ContentType="application/inkml+xml"/>
  <Override PartName="/ppt/notesSlides/notesSlide10.xml" ContentType="application/vnd.openxmlformats-officedocument.presentationml.notesSlide+xml"/>
  <Override PartName="/ppt/ink/ink2.xml" ContentType="application/inkml+xml"/>
  <Override PartName="/ppt/notesSlides/notesSlide11.xml" ContentType="application/vnd.openxmlformats-officedocument.presentationml.notesSlide+xml"/>
  <Override PartName="/ppt/ink/ink3.xml" ContentType="application/inkml+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8" r:id="rId5"/>
  </p:sldMasterIdLst>
  <p:notesMasterIdLst>
    <p:notesMasterId r:id="rId22"/>
  </p:notesMasterIdLst>
  <p:sldIdLst>
    <p:sldId id="256" r:id="rId6"/>
    <p:sldId id="270" r:id="rId7"/>
    <p:sldId id="263" r:id="rId8"/>
    <p:sldId id="258" r:id="rId9"/>
    <p:sldId id="266" r:id="rId10"/>
    <p:sldId id="269" r:id="rId11"/>
    <p:sldId id="273" r:id="rId12"/>
    <p:sldId id="274" r:id="rId13"/>
    <p:sldId id="271" r:id="rId14"/>
    <p:sldId id="272" r:id="rId15"/>
    <p:sldId id="275" r:id="rId16"/>
    <p:sldId id="276" r:id="rId17"/>
    <p:sldId id="265" r:id="rId18"/>
    <p:sldId id="277" r:id="rId19"/>
    <p:sldId id="268" r:id="rId20"/>
    <p:sldId id="260" r:id="rId21"/>
  </p:sldIdLst>
  <p:sldSz cx="12192000" cy="6858000"/>
  <p:notesSz cx="6858000" cy="9144000"/>
  <p:defaultText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4" d="100"/>
          <a:sy n="104" d="100"/>
        </p:scale>
        <p:origin x="75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9-12-08T09:02:18.639"/>
    </inkml:context>
    <inkml:brush xml:id="br0">
      <inkml:brushProperty name="width" value="0.0375" units="cm"/>
      <inkml:brushProperty name="height" value="0.0375" units="cm"/>
      <inkml:brushProperty name="color" value="#333333"/>
    </inkml:brush>
    <inkml:brush xml:id="br1">
      <inkml:brushProperty name="width" value="0.0375" units="cm"/>
      <inkml:brushProperty name="height" value="0.0375" units="cm"/>
      <inkml:brushProperty name="color" value="#E71225"/>
    </inkml:brush>
    <inkml:brush xml:id="br2">
      <inkml:brushProperty name="width" value="0.0375" units="cm"/>
      <inkml:brushProperty name="height" value="0.0375" units="cm"/>
      <inkml:brushProperty name="color" value="#33CCFF"/>
    </inkml:brush>
    <inkml:brush xml:id="br3">
      <inkml:brushProperty name="width" value="0.0375" units="cm"/>
      <inkml:brushProperty name="height" value="0.0375" units="cm"/>
      <inkml:brushProperty name="color" value="#66CC00"/>
    </inkml:brush>
    <inkml:brush xml:id="br4">
      <inkml:brushProperty name="width" value="0.075" units="cm"/>
      <inkml:brushProperty name="height" value="0.075" units="cm"/>
      <inkml:brushProperty name="color" value="#33CCFF"/>
    </inkml:brush>
  </inkml:definitions>
  <inkml:trace contextRef="#ctx0" brushRef="#br0">6785 79 11251,'7'-14'525,"-5"7"-337,1-1-7,1 0 57,-1 1 16,0 0 32,-1 0-76,0 1 13,-1 1-128,-1 2-50,1 0 73,-1 1-29,-1 1-144,-1 1 73,-2 1-117,-1 3 133,-1 1 46,0 3 110,-1 2-69,1-1 126,0 2 16,0 0-95,0 0 63,3 0-224,-1-2-23,1 1-97,1-1-30,0-1 9,1-1-55,0 1 36,0-2-14,-1 1 58,2-1 23,-1-1 141,-1 2-59,0 0 106,-1-1-41,0 2 74,0 0 31,-1 0 49,1 1 31,-1-1-90,0 3 4,-1-2-98,2 2-2,-1 1-7,-1 0-6,0 1-36,1-1 34,-1 1-46,0-1 55,1 1-74,0-1 11,0 0-14,0-1-25,0-2 32,0 0-12,1-2-33,1 1 74,0-2-21,-1-1 47,1-2-6,0 1-21,1-2 16,0 0-4,-1 0-30,0 0 11,1-1-86,-1 1 71,-1 0-47,0 2 104,-1 1-44,0 2 41,-1 0 66,0 2-7,-1 1 140,0 1-143,0 2 36,-1 0-151,1 1 22,-1 1-34,1 0 9,1 0-8,-1-1-17,0 0 29,2 0-25,0-2 48,-1-1-22,1 0 33,0-2 4,1 0 13,-1-4 31,0 2-10,1-1 23,-1-1-4,1-1-9,-1 1-9,1-1-89,-1-1 17,0 0-101,1-1 43,-2 1-74,1 1 3,-1 0 34,0 1 36,1 0 62,-2 2 55,1 0 14,0 2 42,-1 0 27,-1 3-42,1 1 34,-1 0-40,-1 3-27,1-1-35,-1 2-2,1-1 11,-1 1 18,0-1 3,0 0-8,1-2-13,1 0 39,0-2-18,0-1-32,1-1 35,1-2-21,0-2 39,0-1-34,1-1 24,1 0-90,0-2 10,-1 0-51,1-1-57,0 1-87,-1-1-42,1 0 7,-1 1 48,2-1 51,-2 2 42,0 0 11,-1 1 123,1 1 50,-2 2 77,1 1-59,-1 1-1,-1 1-15,2 1 11,-2 1-20,1 0-4,-1 1-82,1-1-16,-1 0 64,1 1 2,0-2 52,0-1-26,0 1-9,1-2-27,0 0 61,0-2-28,0-1-13,0 1 21,0-2-21,1 0 13,-1 1-40,-1-1-63,0 0-67,0 1 31,0 0-28,-1-1 69,1 2-70,-1 0 47,-1-1-44,2 2 88,0-1 13,0 1 33,0 0-3,1-1-46,0 2 83,0 0-100,-2 2 73,2-1-100,-2 2 39,0 2 12,-1 1 71,1 2-29,-2 0 15,0 2-50,-1 1 11,0 0 8,-1 1 10,0 0 22,-1-1-27,1-1 36,-1 1-19,0-1 30,0-1-17,-2 0 18,1-1-20,0 1 3,-2 0-50,1 0 4,-1 0-68,0-1 45,0 0-32,-1-1 13,1 1-20,1-1 17,0-1 0,0 0 30,3 1 8,-2-1 15,3 0-4,-2 1 9,2 0 33,-1 1-34,1 0 8,0 2-38,0 0 8,-1 0 23,1 1 33,0 0 10,-1 1-28,1-1-4,-2 1-22,2-1 6,-1-1 22,0 1 10,-1 0-8,0 0 26,-1 1-18,-1 0 36,0 0-56,-2 1 44,0-1-56,-2 2 38,-1 0-68,0 0 14,0-2-81,-1 1 10,0-1 6,1 2-8,0-1 17,-1 1 26,2-1-2,1 1 39,2 0 25,0 0-16,1 0-8,1 0-26,1 1 32,0-2-51,2-1 94,0 0-106,1 0 45,1-2-64,1 0 69,-1-2-30,1 0 55,1-2-27,0 1 50,-2-3 0,2 1 35,-1-3-2,0 1-2,-1-2 33,1 1-1,0-1-1,-1 0-34,-1-2-6,-1 2-45,1-2-81,-2 1 24,0 0-69,-1 1-22,-1-1-15,-1 2-8,1-1 18,-3 1 48,2 1 31,0 0 2,-1 0 40,1 2 82,1-1-30,1 0 73,2 1-50,0 0 30,2 0-40,-1 1-6,2 0 30,-1 2-71,0-1 37,1 0-28,-1 0 6,-1 0 25,1 0 2,-1-1 10,1 0-8,-1 0 40,1-2-20,-1 0-27,-1 1 34,2-2-28,-3 0 23,2 0-60,-1-1 19,0-1-55,1 0 50,-1 0-83,1-2 22,0 1-98,0-1 22,-1 0 11,1 1 4,-1 1 28,2-2 30,-3 2-11,1 1 59,-1 1-1,0 1 26,0 1-9,0 0 17,1 0 56,-1 1-49,0 2 36,-1 1-45,1-1-24,0-1 10,0 2 32,-1-2-57,2 1 53,-2 0-59,1 0 42,1 0-19,-1 0 31,0-1-31,0 1-3,1-1 4,-2 0 7,2-1 4,-2 0 2,2-1-1,-3 1-13,2-1 7,0 0-28,-2-1-6,2 0-20,-3-1-12,2 0 4,0 0-19,-1-1-9,2-1 14,-1 1-20,2-2 57,-1 0-70,2 0 39,-1 0-22,2 0 62,-1 1-34,1 0 79,-1 2-58,0 0 95,-1 1-26,0 2 4,-1 0 28,1 1-76,0 1 45,0 0-93,-2 0 82,2 2 10,-3-2 29,2 2-20,-2-2 33,2 0-41,0-1 67,0 0-64,1-1 0,-1-2-5,2-1 3,-1 1 2,1-3-84,1 0 50,-1-1-76,2 0 20,-1-2-37,1 2 1,0-2-51,-1 1 85,1 0-26,-1 1 56,-1 2-30,1 0 17,-3 2-5,2-1 4,-3 3 70,2-2-44,-1 2 18,0-2 15,0 2-54,2-2 55,0-1-27,0 0-5,1 1 4,0-2-13,1 0-6,0-2 14,1 1-12,0-2 13,0 0 32,0-1-11,0 0 25,2 0-28,-2-1-21,0 0 17,1 0-24,-1-1 9,1 0-13,-2 1-28,1-1-4,0 0-17,-1 1 1,0-1-3,0 0-14,0 0 16,0 0-27,1-1 50,0-1-33,0 1 33,1-1 14,1 0 22,1 0 25,0 0 12,-1-1 29,2 2-28,-1 0 9,0 1-26,1 1 25,-1 2-30,0 0 1,-1 1-55,1 1 30,-1 2 56,-2-1 20,0 2 22,0 1 22,-2 1-27,-1-1 67,1 1-22,-1 0-37,0-1 47,0-1-62,0-1 48,0 0-65,1-2 14,2-1-54,-1-3-50,1 1 31,0-3-123,2 0 28,-1-3-96,1 1-36,1-2-68,0 0-53,0 0-539,1 0 24,2 0-218,1-1 307,7 0 463,1-3 120,7-5 214,3-3 0,2-5 0</inkml:trace>
  <inkml:trace contextRef="#ctx0" brushRef="#br0" timeOffset="1">6781 71 9818,'-7'0'555,"4"0"-351,1 0-55,0 0-24,1-1 30,1-1-27,-1 0-3,1 1 36,-1-2-16,1 0 7,0 0 3,0 1 20,0-1-65,-1 0 20,0 2-85,0-1-51,-2 0-39,1 1-8,-2 0 7,0 0 12,-2 0 123,0 1-60,-3 1 120,1 0-30,-3 3 112,0 0-12,-2 3 41,0 1 13,1 0-69,0-1 59,2-1-131,2-1-35,2 0-11,0-2-24,1 0-17,2-2-42,-1-1-23,1 0-6,1 0-19,0 0-17,-1 0-26,1 0 4,0-1 41,-1-2 21,-1 0-18,0-1 115,-1 1-78,1 1 73,-3 0-24,-1 0-5,0 1 63,-1 0-34,-2 0 1,0 2 15,-2 0 13,1 2 36,-1-1-38,1 2 25,2 0-48,0-1 37,2 0-80,0-1 26,2-2-71,1 0 8,0 0 0,1 0-30,0 0-54,1 0 37,-1-1-61,1-2 74,-2-1 42,2-1-1,-2 1 15,-1 0-31,0 0 20,-1 0 4,-1 0 19,-1 0 19,0 2-23,0 0 29,-1 0-25,0 1 21,0 0 12,0 1 18,0-1-27,2 1 14,-2 0-29,4 0 19,-2 0-50,2 0 23,0 0-44,0 0 41,0 0 13,1 0-15,0 0 0,0-1-25,1 0-5,-2-1-19,0-1 49,1 1-49,-1-1 33,-2-1-44,2 2 47,-2-2-8,1 3 61,0-1-15,-1 1-40,2 1 57,0-1-42,1 1 67,1 1-337,2-1 122,1 2-234,1 1-347,3 0 150,4 1-362,6 0 494,5-2 203,6 1 217,4 0-1,4-1 1</inkml:trace>
  <inkml:trace contextRef="#ctx0" brushRef="#br0" timeOffset="2.001">7639 3063 9502,'0'-5'-1041,"-1"3"1437,1 1 180,-1-1 28,0 1-262,0 1-179,0-1-78,-1-2-1,1-1-37,0-2 21,0-3-59,0-2 43,0-2-11,1-3 14,-2 0-21,2-2 40,-1 1-49,0-2 52,0 1 13,1-2-11,-1 1 13,-1 0-23,0 1 52,0 0 15,0 2 4,0 0-13,-1 0 11,0 1 3,1-1 30,-1 1-30,0 0-25,-1 1-14,2 0 15,-2 1-10,2-1 12,-1 0-10,-1 1 4,1 0-5,0-3 9,0 3-8,0-1 34,0 0-31,0-1 19,0 1-41,0 0 23,0 0-20,0-1-10,2 0 14,-2 0-25,0 1 33,0 0-21,0-1 13,0 1-15,1 0 13,0 0-38,-1 0-15,0-1 3,-1 1-5,1 1 7,-1 0-32,1 0 11,0 1 3,-1 0 40,1 0-12,0 2-37,1 0-22,1 0 10,-2 0 1,1 0 12,0-1 13,1 0-15,-1 0 19,2-1-1,-2 0-2,1 0 5,0-1-2,-1-1 17,1 1-17,-1 0 44,-1-2-35,1 1 30,-1 0-33,0 0 33,0-2-24,0 2 23,0-1-24,-1 1 36,0 0-22,1 0 26,-1 1-32,2 1-15,-1-1 13,1 2-5,0 1 12,0-1-57,0 1-19,1-1-64,0 2 54,0 0 8,0 0 49,0-1 15,0 1-22,1-2 18,-1 2-21,0-2 78,0 0-59,-1 0 59,0-2-75,0 0 62,-1 0-35,1-1 42,-2 0-40,2-1-27,-2 1 29,0-1-25,-1 0 41,2 1-58,-2 0 4,0 3 29,1 0-25,1 3 71,0 0-47,0 2-55,0 2-15,1-1-3,-1 0 5,1 1-54,1 1 18,-1-1-97,1-1 97,1 0-10,-2 0 54,1-1-8,-1 1 68,0-1 22,0 0-15,-1-1 34,1 0-96,-1 0 44,1-2-46,-2 2-3,1-1 8,0 0-4,0-1 28,0 0-71,1-1 66,-1 2-62,0-1 64,1 3 9,1-1-13,-1 2-3,1-1 24,-1 2-40,2-1 37,-1 1-29,0 1-1,0 1 10,1 0-8,0 0-4,-1-1 5,1 1-2,0 0 7,-1-1-17,1 0 12,-1 0-16,0-1 21,0-1-17,0-1 10,0 2-19,0-3 18,0 0-10,0 1 8,0-2-6,0 1 6,-1 0-3,1-1 3,0 1-10,-1-1 8,1 2-8,0-2 10,0 1-9,0 1 5,-1-1-6,1 1 8,0 1 0,-1 0 1,2-1 16,-1 2-1,0 0 4,0-1-7,0 0 5,0 0-12,0 0 15,0 0-17,0-2 37,0 1-26,0-2 30,1 0-35,-2-1 3,1-1-2,-1-1 3,1 1-1,-2-2 58,0 1-43,0 0 81,0-1-55,-1 1 11,-1 0-16,-1 0-44,2 0 16,-2 0-8,1 1 20,0-1-55,2 2 40,-1 1-46,1 0 55,1 0-50,0 1 31,-1-1-39,2-1 38,-1 1-43,1-1 28,0 1-40,0-1 56,-1 1-14,1-1 10,-1 1 55,0-2-42,-1 2 48,0-2-60,0 2 51,0-2-35,-1 1 41,-1-2-51,0 2 24,1-4-10,-2 2 13,0-2 0,0 0-78,0-1-8,1 1-10,0 2-25,2 0 89,0 4-38,0-2 48,1 3-16,0 2 12,1 0-21,0 1 11,0 1-16,0 0 13,1 0-11,-1 1 29,1-1-14,-1 1 18,0 0-7,0-1-10,0 0 12,0-2-11,1 0-6,-1-1 4,0 0-7,-1-2 2,2 0 3,-2-1-4,1-2 5,0 3 7,0-3-6,0 2 6,-1 0-7,0 0 38,1 1-27,-1 0 29,0 1-37,-1 0 6,0 1 0,0 0 3,0 1-20,1-1 11,-1 2-11,0 0-24,0 1-9,1 0-3,0 1 6,-1-1-25,2 0 41,0-1-47,0 1 52,-1-2-18,1 1 0,0-2-6,-1-1 5,1 1 42,-1-3-33,1 0 30,-1 1 20,0-2-34,0 1 41,0 0 25,0 0-49,-1 0 55,0 0-64,0 2 43,1 0 21,-1 0-3,1 3 3,-1-1-6,1 2-18,0 0 41,1 1-200,0 0 107,0 0-145,0 0 200,1-2 3,-1 1 17,1-2-13,0 0-9,0 0-19,-1-1 47,1 1-42,-1 0 24,1 0-25,-1 0-32,0 1 25,0 1-35,0 0 47,1-1-59,-2 2 38,2-1-53,-2 1 59,1 0-55,0 0-5,0 0-10,-1 0 13,2 0-33,-1 0-15,0-1-25,0 2 26,0-1 44,-1-1 21,2-1 9,-2 0-11,1-1 6,-1 0-17,0 0 40,0-2 16,0 1 2,0 0-14,-1-1 14,0 1 9,0-1 23,1 1-19,-1 0-1,0 0-31,0 0-2,-1 2-7,1 0-17,1-1 28,0 1-52,-1 1-17,1-1-8,0 3 14,0-2-9,1 0 42,-1 1-54,1 0 55,0-1 33,1 1-25,-1-1 26,-1 0-36,0 0 47,0-1 14,1 1 49,-1-1-2,0-1-36,0 0-12,0-1-19,1 1-12,-1-3 24,2 2-19,-2-1-6,1 0 4,0-1-6,-1 1 14,2 0-44,-2-1-17,1 2-8,0 0-41,0 0 76,0 2-37,0 0 38,0 1 9,0 1-14,-1-1 10,1 0-2,1 1-3,-1 0 4,0 1 79,0-1-55,-1 0 73,1 0-23,-1 0 22,1 0 8,-1 0-22,1 0 28,0 0-49,-1 0-10,1 0-13,0-2-58,0 1 67,1 0-73,0 0-20,-1 0-2,0 1 7,1-1-638,-1 1 404,1 2-546,0 1-188,0 7 701,1 2-557,1 8 882,3 3 0,3 4 0</inkml:trace>
  <inkml:trace contextRef="#ctx0" brushRef="#br1" timeOffset="3.001">1341 139 9502,'-6'-6'515,"5"3"-315,1 2 87,-1-1-73,0 3 23,0 2-24,0 4-65,-1 2 51,0 2 8,-2 3-6,0 0 56,1 0-64,-2 1 13,0 1-28,0-2-1,1-1 6,-1-2-30,0 1-3,1-2 0,1-1-19,-2-2-30,2-1 38,0 0-34,1-2-20,1 0-29,-1-2 553,2 0-392,-1-3 459,1-1-541,0-4-8,0 0-38,-1-3-48,1 0-5,0-1-32,0 0-98,0-2 39,0-1-90,0-1-31,0 1 87,0-1-91,0-1 76,0 1 15,0 0 0,0 1 16,1 0 23,-1 1 34,3 1 5,1 0 7,2 2-1,1-1-14,3 2 15,0-1-4,1 1 2,0 2 11,0-1-8,0 2 20,-1 1-20,0 1 15,-3 0-16,1 2 23,-2-1-17,-1 1 17,-2 1-22,1 0 78,-2 1-17,0 2 74,-1 3-76,0 2 54,-1 1-28,0 2 25,0 2 66,0 0-47,0 1 67,0 2-82,0 0-5,0 0-33,0 1 0,1-1-77,-1-1 8,1-1-70,0 0 80,2 0-168,-1-3 73,2 0-136,-2-1 94,1-3-184,-1 1 69,-1-1-145,0-1 10,0-1 70,1 1-49,-1-3-265,0 3 166,0-2-200,0 0 267,0 0-209,-1-2 147,1 1-71,0-1 229,-2-1 197,-1-1 0,-1-1 0</inkml:trace>
  <inkml:trace contextRef="#ctx0" brushRef="#br0" timeOffset="4.001">6161 139 10734,'1'-12'797,"-1"6"-734,0 2 37,0 0 28,0 0 31,-1 0 27,1 1-105,-2 2-195,2-1-58,-2 1-163,2 2 159,0 1 71,0 3 83,0 0 106,-1 4 72,0-2 107,-1 2 20,0 0 50,-2 2-99,0 0-9,-1 0-41,1 2-55,0-1-49,0 1 2,0 2-72,0 0-4,0 2 0,0-1-20,-2 3-7,-1 0 43,1 2-31,-2 1 52,-1-1 6,0 2 12,-1 0 3,0 0 2,0-3 53,-2 3 15,1-3 6,-1 2-34,-2-2 9,0 0-12,0 0 1,-3 1-4,0-1-73,-1 2-8,-1 0-87,-1 0 41,2-1-29,-1 2 87,2-4-19,0 3-7,2-2 9,-1 0 17,3 0-5,0-1-3,2 0-10,0 0 19,1-1-11,0 0-4,1-1-28,-1 2-3,0-3 22,0 2-3,0-3 0,-2 2-4,2-2-4,-1 1-26,-1 0 11,0-1-56,-1 1-10,-1-1-56,0 1-2,-1 1-14,0 0 11,0 0 7,-1 0-4,0-1 51,2 1 18,-1-1 63,1 1 16,-1 1 21,1 0 32,-1 1-26,1 0 32,0 1-34,-1 1 45,2-1 10,0 1 5,0 0-11,-1-1 9,0 2-23,1 0 20,-1-1-25,-1 0-23,1-1 6,-1-1-10,1-1-57,-1-2 34,2-1-46,0 0 10,0-2-23,0 1-2,2-2-10,-1-1 1,0 0 7,2-2-19,-2 2 18,1-2-8,-1 2 7,-1 0 6,-2 1 15,1 3 64,-3-1-31,0 3 101,-1 2-22,0 2 11,0 1 3,-1 1-3,2 0-17,0 2 29,2-2-25,0 0-24,2-2 24,2 0-24,-1-3 23,3 1-60,0-3-1,2 0-19,0-3 5,0 1-26,2-3-44,-1 0-32,0-1-77,2-2 53,-2 0-77,0 1 43,0-3-35,-1 3 24,0-1-4,-1 1 77,-2 0 37,0 2 34,-1 0 19,-2 1 15,0 3 5,0-1 29,-1 0-10,0 2 15,1 0-4,-1 1 10,0 0-53,2 0 19,0 1-19,-1-1-28,2 0 45,-1 0-48,2 0 54,-1-2-46,2-1 28,1 0-33,0-2 31,0-1-5,2 0-3,0-3-1,1 1-1,0-2 9,0 2-10,0-2 9,0-1 26,1 1-17,-2 0 21,1-1-22,0 2-3,0-2 5,-2 3-3,2-1-42,-2 0 31,1 2-32,-1 1 41,-1 2-15,-1 1 9,1 3-12,-2 2 12,1-1-2,-1 2-3,-1 1 9,0 1 2,0 0 2,-1-1-3,2 1 18,-2-3-21,2 1 24,-1-1-26,2-1 43,-1-1-30,2-3 32,-2 0-34,2-2 12,-2 2-5,3-2 9,-3-1-14,2 1-2,-1-1 2,0 1 1,-1 1-30,0 0 25,-1 0-25,1 2 12,-2 1 10,2 0-12,0 0 14,0-1-13,0 0 9,2-1-14,0 0 15,0-1-13,0 1 9,2 0-7,-1 0 9,0-1-5,0 2 3,-1-2-2,0 4 3,-1-4 18,0 3-13,-1-1 25,0 1-26,-1 0 10,-1 2-11,0-1 1,-2 2-1,0 0 2,-2 1-1,1 0 31,-1-1-22,1 0 24,-1-1-30,3-2-15,-1 0 11,3-4-11,-1 1-6,4-2 16,-2-1-17,3-1-29,0 1-11,0-2-6,1 3 13,0-2 5,-1 4 27,1 0-35,-3 2 37,2 2 11,-4 1-8,2 2 7,-4 2-16,1 1 59,-2 1-41,0 1 47,-1-2-7,0 1 16,2-5 2,0 1 9,0-3-61,2-1 24,1-3-19,2-3-28,0 0 20,2-3-21,0-1 34,1-1-43,0-1-15,3-1-7,-2 0 12,0 0 4,0 0 18,-1 1-25,1 1 22,-2-1 6,0 2-3,0 1 7,-2 0-6,0 1 7,0 0-9,-1 2 62,-1 0 15,1 1 12,-1-1-8,0 1-4,-1-1 25,2-1-10,-1 1 7,0-2-27,1 1-2,1-1 9,0-2-47,1 1 9,-1-1-12,1-1 15,2 0 13,-2 1-12,1-3 5,1 1-5,0 0-6,-1 0 3,1 0-4,-2-1-20,0 1 12,1 1-14,-1 0-18,0 0 31,0 1-30,0 1 38,1-2-37,0 2 25,1 0-31,-1-1-1,2 1 24,0 1-28,-1-1 31,1 1-6,0 0-3,-1 0 1,0 0-1,-1 2 71,2-3-50,-1 2 52,0-2-64,0-1 53,1 1 21,0-2 0,-1 0 33,1-1-81,1 1 39,-2-1-67,0-1 34,1 0-30,0 1 38,1-1-22,-2 1 16,2-1-16,-2-1 16,2 2-56,1-2 30,0 2-37,-1-2 33,2 0-50,0 1-29,0-2 7,0 1-43,1 0 51,-1 0-16,0 1 28,1 0 25,-1 0 18,0 0-26,0-1 49,-1 2 1,2 0 11,-3 0-16,1 1-14,-1 0-12,0 1 16,-1 1-2,0 0 6,0 0 9,-1 0-4,0 2 23,0-2-28,-1 2 26,0 0 10,0-1-26,0 2 28,0-1-39,1 1-16,0 1 12,1-1-9,-1 1 14,1-1-6,1 2 4,0-2-5,-1 1-19,1 1 21,-1 0-21,1 0 23,0 1-21,-1-2 12,0 1-17,-1-2 82,2-2-47,0 0 46,0-3-59,1-1 36,0-2-14,0-1 22,1 0-48,0 0 8,0-1-13,0 0 21,0-1-11,0-1 7,-1 2-8,0-3-41,0 2 38,-1-1-43,0 1-21,-1 0-16,2 1-17,-2 0 22,-1 0 14,0 1-4,1 2-15,0 0 14,0 1 20,-1 2 13,2-1-16,0-1 13,1 1-9,0-2 6,1 0-9,0-1-78,1-1 104,-1 0-31,0-1 86,-1 0-1,0-1-2,0 1-35,0 1 42,1 2-43,0 2 15,-1 3-8,1 1-21,-1 2 13,1-2-22,0 1 30,1-2-75,-1 0 53,0-2-61,1-1 74,0-2-192,0 0 196,0-4-189,0 1 227,0-5-61,0 4 35,0-2-19,0 4 36,0 1-28,-1 4-34,0-1-17,1 1-9,0-1-54,-1 0 75,1 0-46,0-2 50,-1-1-1014,1 1 773,3-4-756,2 0 1033,5-3 0,3-1 0</inkml:trace>
  <inkml:trace contextRef="#ctx0" brushRef="#br1" timeOffset="5.001">1228 171 9502,'-19'0'-158,"12"0"518,-1 0-69,2 0 250,1 0-177,0 0-19,0 0-50,1 0 109,2 0-182,1 1 43,1 1-138,2 1-104,3 3 20,5 0-96,4 1 107,4-1-327,2 1 142,3-2-236,1 1-42,2 1 113,0-3-111,0 2 211,0 0 111,0 0 85,1-1 0,0 1 0</inkml:trace>
  <inkml:trace contextRef="#ctx0" brushRef="#br1" timeOffset="6.001">1631 256 9502,'-12'1'1363,"5"-1"-950,-1 0 167,-1 0-85,-1 0-135,0 1 22,1 1-104,0 2-66,1 0-15,0 2-39,1 0-12,0 0-76,2 1-14,1 0 0,1 0 29,1 0-102,0 0 49,1-2-111,1 2-159,1-2 109,2 0-182,1-1-41,4 0 86,2-2-88,3 0 117,-1-1 44,2-1-6,1-1-14,-2-2-2,0-2 99,-1-1-6,0-4 64,-2 1 13,-1-3 45,-2 1 15,-1-1 45,-1 1 145,-3 0-61,0 1 120,-2 2 183,-2-1-115,-3 3 172,-2 2-190,-2 0 75,-3 2-35,0 2 72,1 0-90,-1 1 33,4 1-64,-2 2 53,5 2-79,1 4-213,2 0 30,1 2-161,2 0-3,3 1 59,1 0-58,4 2-39,2-2 22,1-1-46,2 0 57,0-1-120,2-1 32,0-2-92,2-1 92,-1-2 22,1 0-6,-1-1-44,0-2 66,-1-1-3,-1 0 47,-2-2 14,1-1 56,-4-3 19,0-1 8,-2-2 117,-1-3-85,-3-1 100,-1 0-71,-1-1 109,0-1-43,-2 1 93,-1 2-82,0 0 0,-2 2 7,1 1 9,-3 1-125,1 2-27,0 0-50,0 3 50,2 0-316,0 1 88,1 1-258,-1 2-93,2 0 188,0 4-187,0 0 235,0 2-193,0 1 140,0-1-152,0 1 171,0-2 18,0 2 48,1-2-52,1 1-135,0-1 263,1-1-111,4 2 326,2-2 0,3 2 0</inkml:trace>
  <inkml:trace contextRef="#ctx0" brushRef="#br1" timeOffset="7.001">5237 1098 15682,'7'0'-1526,"-4"0"1206,-1-1-29,0-1 144,0 2-64,1-2-43,-1 0 24,0 0-144,-1 0 100,-1 0-83,1-2-56,-3 0-7,1-1-20,-3-2 157,-1 0 127,0-2 103,-1 0 62,2-2 76,0 1 12,0-1-21,1 1 118,0 0-160,0 0 124,0 0-87,0 2 73,-2-1 34,0 0 94,-2 0-21,0 0 9,-3 0 14,1-1-27,-2-1-26,-1-1-45,0 0-32,-2-2-2,-2 0-48,1 0 33,-2-1-88,-2-1 70,0 0-79,-1-1 54,-1 0-55,-1-1 41,-1 1 6,-1 0-2,1-1 17,-2 1-2,1-1-5,0 1-3,2 0-15,-1 1 48,2 0 2,0 1 3,1-1 22,1 2-67,0 1 41,0 1-31,0-1 9,0 2 12,0-1 10,-1 1-57,0 1-10,0-2-18,-1 1 6,2-2-30,-1 0-10,2-1-90,1 0-65,1-2 8,2 1-96,0-3 84,2 2 52,1-2 69,-2-1 64,0-2 0,0-1 0</inkml:trace>
  <inkml:trace contextRef="#ctx0" brushRef="#br1" timeOffset="8">2096 376 9502,'-23'-1'654,"11"0"-189,-1-2 384,0-1-359,-1-1 161,2 0-183,0 0 170,3 1-260,2 0-91,1 1-98,2 2 12,0 0-128,1 0-3,0 2-16,2 1 17,0 2-76,1 4 49,0 0-130,0 2 37,0 0 30,0 1-33,0-1 53,0 1-289,0-2 75,4 0-213,2-1 205,2 0-231,5-2 122,0-1-181,2-1 201,2-2-56,-1 0 90,2-2-70,-1 0 67,-1-1 94,-1-1-5,-2-2 156,0-2-24,-3 0 85,-3-3-112,-3 0 184,-1-2-106,-3 0 144,-3 0-102,-3-2 181,-4 1-72,-3 1 166,-2 2-275,-2 0-29,2 3-91,-3 1 73,5 1-191,0 2 83,4 1-120,3 1 137,0 2 103,2 1 0,0 3 0</inkml:trace>
  <inkml:trace contextRef="#ctx0" brushRef="#br1" timeOffset="9.001">2129 359 9502,'-10'-10'-116,"6"7"620,2 1 713,0 0-251,1 3 296,1 0-903,2 4-143,4 0-20,1 1-69,4-1-12,2 0 16,2 1-158,3-2 33,1 1-97,1 1-316,0-1 159,2 0-282,-1 0-221,2 1 188,-3-1-246,3 1 284,-2 0-64,1 0 116,0 1 45,-3-2 212,1 1 216,-3 0 0,0 0 0</inkml:trace>
  <inkml:trace contextRef="#ctx0" brushRef="#br1" timeOffset="10.001">2290 408 9502,'2'-11'1446,"0"9"-1089,1-1-139,-1 2-14,0 0-72,0 0 3,0 3-30,-1 1 19,-1 3-18,-1 2 39,-1 1-107,-3 1 34,-1-1-100,-1 1 98,-1 0-234,1-1 89,-1-1-164,2 0-251,1-1 162,1 0-253,1 0 273,1-2 154,1 0 80,2 0 74,1-1 0,1 0 0</inkml:trace>
  <inkml:trace contextRef="#ctx0" brushRef="#br1" timeOffset="11.001">2543 441 10949,'-9'3'1943,"5"-1"-1759,1 2-27,0-1-72,0 3 46,1 1-51,1-1-28,0 4 11,1-1-246,0 2 129,1-1-155,1 2 154,1-1-369,2 0 69,-1 1-264,1-2-140,1 0 251,-2-1-24,0 0 272,1-1 260,2 0 0,-1 0 0</inkml:trace>
  <inkml:trace contextRef="#ctx0" brushRef="#br1" timeOffset="12.001">2733 446 9502,'-21'0'426,"9"1"-64,2 0 196,-1 1-122,1 1 155,0 3-217,1 2-75,0 0-70,2 3 24,-1 1-60,3 0-154,0 2 6,1-1-130,0 0-16,3 1 55,0 0-12,0-1 72,1 0-387,0 0 19,1 0-255,1-3-265,1 1 604,0-2-300,3 0 570,-1-1 0,2 0 0</inkml:trace>
  <inkml:trace contextRef="#ctx0" brushRef="#br1" timeOffset="13.001">2914 508 9502,'-24'-13'250,"13"7"-33,0 1 193,2 1 186,-1 0-137,1 0 158,2 2-243,0 1-17,3 0-72,1 1 56,1 0-116,1 2-70,1 1-73,3 3-1,2 1-54,6 0 48,3 1-58,4-1-212,3 1 80,1-1-134,2-2 171,2 0-291,0 1 108,0-2-282,0-1 255,-2 0-59,-3-2 97,-2 1-81,-4-2 64,-2 0 326,-4 0-49,-2 0 211,-3 0 72,-2-2-126,-1-1 116,-3-1 381,-1-1-207,-3 0 360,-1-1-356,-3 3 173,1 0-175,-1 1 145,2 0-237,-1 2-69,1 0-22,2 2-53,0 2-7,0 2-125,2 3 31,0 1-30,0 3 7,0 0 25,0 0-25,0 1 32,0 1-98,-1-1 24,2-1-70,0 0-143,1 0 71,0-2-149,1-1 148,1 0-180,0-2 95,0-3-147,2 1 121,1-2 43,1-1 49,5-2-22,0-1 14,4 0-4,2-1-4,0-2 0,3-4 39,1-1-49,1-3 50,1-1-71,-1-1-2,0 0 2,-2-1 12,-2 3 104,-2-1 15,-2 2-9,-2 0-2,-3 3 118,-1 0-36,-2 3 105,-2 1-83,0 2-89,0-1-148,-1 1 112,-1 2-308,0 1 222,0 1-146,1 1 91,-2 2 27,0-1-29,-4 1 40,-2-1 105,-2 2 35,-3-3 81,-1 1-118,-2-1 151,-2 0-87,-2-2 141,-2 0-44,-1-1-30,0 0 29,1-1-12,1 1 7,4-1 3,2 0 6,4 0-8,3 0-133,3 0-23,2 0-2,5 1 43,2 1 75,8 2-4,3 3-6,2 1 19,1 2-2,1 1-10,0 1-43,-1 2 5,0-1 5,0 0-56,-2 1 49,-1 0-49,0-1 83,-1-2-349,-2 0 88,-3-2-231,0 0-391,-3-2 235,-3 0-357,0-1 547,-2-1 188,-4 0 216,-3-1 0,-1 0 0</inkml:trace>
  <inkml:trace contextRef="#ctx0" brushRef="#br1" timeOffset="14.001">1006 673 9502,'-5'-14'749,"3"9"-235,1 2-95,0 1 462,0 0-479,1 4 208,0 1-358,-1 5 100,0 2-76,-1 3 82,-1 0-42,-1 0 54,1 2-98,-2-2 62,1-1-33,-2 1 38,3-4-72,-2 1-45,1-3 3,1 0-38,1-2-87,0-3-34,2 1-92,0-1 93,1-1 9,1-2-240,2-2 79,2-1-241,0-4 198,1-1-152,0-1 103,-1-1-158,-1-2 149,1-1 7,-2 0 78,-2 0-42,0-2 54,0 2 199,-1 0-28,-1 0 155,-2 0 24,0 0-89,-1 2 69,-1 0 142,-1-1-120,2 2 172,-1 0-173,3 1-88,1 1-34,0 0-9,3 1 0,4 1-243,2 0 33,4 2-166,1 1 134,-1 2 34,1 0 20,-1 1 37,-1 3 27,-2 2 7,-2 2-4,0 4 262,-4 2-29,-1 3 192,-1 1-162,-1 1 186,-1 1-90,-1-1 170,-2 0-209,1-1-189,-1-1-32,1 0-103,1 0-264,0-1 106,2-1-184,1-1 234,1 1-406,3-3 142,1-1-365,1 0 107,2-1 125,-3-2-27,1 1 148,-1-1-193,-2-2 148,0 1-170,-1-1 238,-1-1-226,-1-1-243,-1-1-53,-2 0-1,-2-1 408,-4 0-144,0-1 393,-4 1-181,-1-4 402,-1-2 0,-2-1 0</inkml:trace>
  <inkml:trace contextRef="#ctx0" brushRef="#br1" timeOffset="15.001">2520 531 9502,'-10'0'-135,"4"0"404,0 0 221,0 0 87,0 0-141,-1 0 110,1 0-195,0 0 3,1 0-82,2 1 84,0 1-124,2 2-56,1 0-37,3 1-36,3 0-109,4 2 35,5-2-105,2 1-18,3 0 65,1-1-73,2-1 144,1 0-370,0-1 98,-1 0-253,1-2 141,-2 0-165,1 0 94,-2-1-197,-1 0 1,-2 1 133,-1-1-63,-4 1 299,-2-1 108,-1 2 132,-2-1 0,1 1 0</inkml:trace>
  <inkml:trace contextRef="#ctx0" brushRef="#br1" timeOffset="16.001">2837 605 9781,'0'-10'1202,"-1"5"-661,0 0 181,-2 0-209,-1 2 183,-1-1-282,-1 1 14,2 1-116,0 1 63,1 1-108,0 1 30,1 0-38,-2 3 73,2 1-278,1 0 34,0 3-167,1 0 86,0 1-207,2 0 96,1 1-150,3 0-204,0 2 133,5-1-215,0 0 188,1-1-114,3-1 51,-1 0-117,2-1 173,0-3 40,1 1 69,-2-2-52,1-1-129,0-2 60,-3 0 33,0-1 162,-1-1 176,1 1 0,-1-2 0</inkml:trace>
  <inkml:trace contextRef="#ctx0" brushRef="#br1" timeOffset="17.001">2779 625 9502,'-24'-12'0,"16"7"680,1 0-140,2 2 448,2 2-429,2-1-50,0 0-207,2 1-197,3 0-110,5 1-192,3 0 149,4 1-424,2 1 138,3 1-303,0 1 338,1-1-375,-2 1 490,-1-1-372,-1 0 556,-1-2 0,0 2 0</inkml:trace>
  <inkml:trace contextRef="#ctx0" brushRef="#br1" timeOffset="18.001">1352 670 9502,'-7'-16'184,"4"10"-24,0 0 168,2 0 150,-1 3-82,2-1 848,0 2-715,0 3 693,0 1-811,2 6 103,-1 0-73,2 2-136,-1 0 54,2 0-87,-1 1 14,0 0-84,2 0 1,1 1-231,0-1 41,1 1-100,1-1 104,0 0-234,3 1 97,1-1-170,0 0 210,3-1-360,-1-1 143,0 1-343,-2-1 165,2-1 70,-4 1 17,0-2 48,-3 1 70,-2-2-7,-1 1 67,-2-1 137,-2 0 34,-3-1 89,-3 0-108,-3 0 129,-2-3-85,-2 1 117,0-1-84,-2 0-42,2-1-17,-1-1 23,0 0-253,0 0 95,1-1-177,2 0-4,0-2 105,3-1-79,1-2 95,2 0-167,2-2 66,3 0-123,2-1 139,3 1 162,6-1 43,4 3 115,4-4 0,2 2 0</inkml:trace>
  <inkml:trace contextRef="#ctx0" brushRef="#br1" timeOffset="19.001">1003 727 9502,'-8'-8'-41,"4"3"41,0 0 494,2 0-101,-1 0 332,1 1-304,1 1 95,0 1 364,1 1-285,1-1 216,1 3-586,2 0 15,3 0-51,2 3-187,1 1-11,1 0-117,1 0 105,0 0-126,0 0 59,1 0-88,-1-2 116,0 3-674,1-2 116,-2 0-223,2 0 408,0-1 433,0 2 0,1 0 0</inkml:trace>
  <inkml:trace contextRef="#ctx0" brushRef="#br1" timeOffset="20.001">1336 694 9502,'-14'1'1585,"10"-1"-1162,1 2 28,1 1-101,1 1 62,-1 2 99,2 1-141,-1 3 107,1-1-141,0 2-72,0 1-16,0-1-52,1 1-219,-1-2 8,1 0-120,1 0 123,-1-1-344,1-2 130,1 1-278,0-3 299,1 0-223,-1-1 84,2-1-264,-2-1-222,2-1 177,0-1-139,0 0 448,0 0 166,1-4 178,2-4 0,-1-2 0</inkml:trace>
  <inkml:trace contextRef="#ctx0" brushRef="#br0" timeOffset="21.001">3755 5296 12838,'-17'0'-162,"9"0"23,-1-1 93,1-1-66,0 1 118,1-1-120,1 1-44,1-1-2,3-1 107,1-2 251,2-1 185,1-1 241,3-4 16,3-1 112,3-2 74,3-4-113,3-2 4,1-5-243,1-1-158,1-3-198,2-2-72,0-2-36,1-4 42,0 0-20,1-2 88,2-1-88,1-2 55,3-1-91,1-2 37,1-2-56,1 1 27,0-1 17,0-1-44,0 2 68,0-2-64,0 2 19,2 1-27,0 2 1,1 0-38,2 3-74,0 1 16,0 2-54,-2 0 23,-1 2 42,-2-1 4,-5 3 79,3-1 14,-8 2 73,0 0 23,-3 4 93,-2 0-6,-3 3 11,0 2-46,-4 2-5,-1 1-61,-1 3-6,-3 3-131,0 0 2,-1 2-71,-1 3 1,-1 1 9,-2 2-59,0 3 28,-1 0-127,-1 5 197,-1 2-57,-5 10 204,-1 2 11,-1 5-9,-2 4 67,-2 3-37,0 3 127,-1 1-162,-1 2 40,-2 1-130,0-1 14,0-2 46,0 0 25,0-2 13,0-3 4,3-3-2,-2 0-6,2-5-27,2-1-22,2-4-4,1-2-50,2-4-6,3-2-37,0-2-41,1-1-75,2-4-45,2-2-3,1-4 56,3-6 105,2-3 99,4-4 17,1-4 98,2-2 64,2-5 73,2-3 4,2-1-45,1-3-93,2-1-69,1-2-10,1-4-24,4 2 38,3-4-4,1 2-32,5-6 26,0 4-47,4-5 9,0 1-28,-2-1-19,4-1-15,-3 2 47,3-5-4,1 1-16,2-3 29,2 3-30,-1-4 19,-1 5 12,2-3-8,-5 4 16,-2 2-32,-2 3 23,-4 3-30,-1 3-19,-1 4-24,-1 2-24,-2 3 3,-4 6-17,-1 0 37,-5 5-45,-2 2 56,-4 3 68,-2 3-5,-3 1 74,-3 2 38,-2 1-67,-2 2-8,-1-1-175,-1 2-26,-1 1-135,-1 0-72,1 0-93,-3 2-200,1 0 39,0 1-65,0 0 48,0 1 77,1 0 105,0 1 107,0 2 431,0 1 229,-2 3 363,1 1 60,-2 0 38,1 1-38,-1 0-77,2-1 75,-2 0-376,1-1-2,0-3-280,2 0 63,-1 0-82,3-5-27,1 0-20,5-9-97,3-2 107,6-9-88,4-1 3,5-9 60,2-2 7,6-6 90,0 0-69,6-9-6,0 3-37,4-6-1,0 1 15,1-4-16,-1 1 91,0-4-69,-5 4 58,0-2-7,-4 4 15,-3 3 0,-2 3-31,-4 3-16,0 4 19,-4 2 7,-2 7-2,-3 2-25,-3 6-18,-3 5 50,-2 4-76,-1 4 104,-3 2-50,0 3 87,0 2-203,-1 0 62,0 1-318,-1 1 99,0 1-318,0-1-19,1 1-233,-2 0 79,-1 3 326,-3 0 137,-4 4 499,-4 3-58,-5 4 291,-2 2 2,-2 1 111,1 1 14,0-1-283,2 0-21,1-3-277,3 1 66,2-5 6,3 0 25,2-5 46,2 0-70,2-3 4,2-2-43,4-5 14,5-6-54,7-7 28,7-10-35,9-6-55,6-8 17,6-3-12,0-3 28,4-5 37,-3 0-12,3-5 0,-5 2-19,-1-2 43,-5 5-42,-5 5 13,-4 5-72,-7 6-27,-5 3-98,-4 7-40,-6 5-43,-5 6-145,-3 4-234,-6 5 3,-7 6-40,-4 4 290,-5 8 273,0 5 125,4 6 234,0 2 104,6 2-33,5 2 16,6 4-151,6 1 0,3 3 0</inkml:trace>
  <inkml:trace contextRef="#ctx0" brushRef="#br1" timeOffset="22.001">1764 811 9502,'-1'-19'1076,"-1"9"-536,-2 1 339,0 0-186,-1 1-241,0 0 26,1 3-150,1-1 131,0 2-77,0 1 112,-1 1-154,1 1-88,0 2-51,0 2-42,-2 5-28,1 2 8,0 4-6,1 2 7,-2 0-9,2 0-48,-1 1-13,2-1 16,0 0-142,1 0 95,1-1-126,0-1-14,0-2 27,1-1-30,1-2 41,2 0-173,1-2 35,1-2-129,0 0 116,2-2-148,-1 0 47,0-2-117,0 0 50,-1 0 113,-1-1-52,-1 0 215,0 0-62,-3 0 222,-2-1-137,-3 1 90,-5-2-80,-2 2 308,-4-1-71,-1 1 189,-2 0 40,1 0-151,2 0 130,0 0-161,1 0-83,1 0-30,1 0-4,2 0-184,2 0 73,1 0-151,1 0 93,2-1-54,1 0 25,1-1-48,1-2 47,0 1-277,1-1 34,0 0-183,1 1 24,0-1 102,0 0-39,2 1 99,-1 0 40,1 1 70,-1 1-52,0 0 71,0 0 21,-1 0 37,0 1 27,0 0-69,2 1-31,0 1 10,3 0 7,0 1 141,5 0 15,1 1 58,4 0 0,3-1 0</inkml:trace>
  <inkml:trace contextRef="#ctx0" brushRef="#br1" timeOffset="23.001">2011 898 9502,'-5'-11'1484,"3"5"-1074,-1 1 151,1 2-141,-1-1 153,1 2-206,-3 1-117,1 1-58,-3 2-36,1 2 25,-3 2 13,1 5 13,-3-1-56,1 2-14,-2 1-40,2-1 34,0 0-109,-1 0 42,2-2-106,-1 1 120,3-2-362,-1-1 133,2-1-258,1-1 230,1-1-159,2-2-744,0-1 459,4-3-609,1-2 926,6-5-38,1 0 86,2-4 126,0 0 36,1 0 28,-1-2-1,-1 2 336,1 0-100,-3-1 236,-1 2 78,-1 1-173,-3 0 163,-1 1 482,-1 2-287,-1 1 410,-1 1-476,1 2-22,-1-1 6,0 2-197,0 3-24,0 2-307,0 4-74,0 3 83,1 1-64,0 3 78,2-1-180,0 2 79,2 0-161,-1 2-30,2-2 29,-2 2-60,1-3-215,0 0 143,0 0-192,-1-1 210,1-2-230,0-1 141,-1-1-174,0-2 222,1-1-227,-1-2 134,1 0-194,-1-2 250,-2-1-271,1 0 429,-1-1-244,-1-4 462,-1-1 0,-1-3 0</inkml:trace>
  <inkml:trace contextRef="#ctx0" brushRef="#br1" timeOffset="24.001">1914 949 9502,'-18'0'595,"8"0"-127,4-1 396,-2 0-374,3 0 170,1 0-178,0 1 188,2 0-244,0 1-128,2 0-42,1 2-304,3 2 48,3 2-166,4 0 116,2 0-110,3 1 58,1-2-90,2 1 146,0-1-551,2-2 169,0 0-485,1-1 433,0 0-413,0-1 609,1-1-338,3-2 622,0-1 0,3-1 0</inkml:trace>
  <inkml:trace contextRef="#ctx0" brushRef="#br1" timeOffset="25.001">2360 1016 9502,'-14'-4'744,"9"0"-387,-1 0-86,0-1 117,1 0-91,-2 1 283,1-1-98,-1 3 182,1-1-267,-2 0 168,0 2-128,-2 0 144,0 1 6,-2 2-180,0 0 81,-1 4-146,0 0-50,-1 3-11,0 0-53,3 2-143,-1-1-39,4 0-97,-1 1 126,5-2-139,0 1 102,1-1-139,3 0 142,2-1-376,2-1 114,5 1-253,2-3-54,5 2 3,0-2-127,4-1-229,-1 0 243,2-1-46,-1 1 263,-1-2-347,2 0 193,0 0-278,0-1 484,0 0 180,0 0 189,0 0 0,1 0 0</inkml:trace>
  <inkml:trace contextRef="#ctx0" brushRef="#br0" timeOffset="26.001">4514 4619 12932,'11'-22'7129,"-4"9"-5844,1-3-636,3-4-179,0-4-141,3-3 470,1-4-427,3-4 299,1-3-469,2-2-163,1-2 86,1-2-109,1-2 5,4-1-22,1-3-25,4-4 1,2-1-104,4-3-18,3-2-63,6-3 6,2 1-59,5-6 44,-1-1-62,0-2 112,-12 14 25,-2 4 79,-13 14 8,3 1 32,1-3 1,1-1 39,2-4 11,0 1 27,2-2-3,-1-1-4,2 1 4,-3-2 7,1-1 1,1-1-34,0-1-8,1-2-5,1 0 8,2-2 29,0 0 2,2-2 5,0 0 1,-1 0-13,-1 0-3,0 0 6,0 0 6,1-1 13,0 0-1,-1 0-16,1 1 0,1 0-16,1 1-1,-2 1-13,-2 2 1,-1 3 1,-2 1 3,-1 1 2,-1 0-1,0 2 52,-1 1 14,-1 1 21,0 0-7,1 2 70,8-14-20,1-1 99,5-8-78,-6 9-56,-10 11 2,-6 10-56,-8 10 99,-6 10-139,-8 8-788,-5 10 439,-8 8-560,-7 12 689,-5 7 78,-2 5-20,-1 2 69,-2 4 71,1 1 0,-4 2 0</inkml:trace>
  <inkml:trace contextRef="#ctx0" brushRef="#br1" timeOffset="27.001">2529 1071 9502,'-18'-6'933,"11"2"-463,2 1-132,0 0 78,3 0 174,0 0 398,1 1-277,2 0 169,1 2-911,4 1 10,1 2-155,3 2 126,3 0-551,1 1 194,2 1-262,3-1 411,2 1 258,2 1 0,3-1 0</inkml:trace>
  <inkml:trace contextRef="#ctx0" brushRef="#br1" timeOffset="28.001">2509 1104 9502,'-12'-12'524,"7"7"-71,1-1 375,-1 2-348,0 0 31,1 0-125,-1 0 75,-1 1 239,0 1-193,-1 1 204,0 1-122,-2 1-72,1 1 5,-1 3-80,-1 1-81,2 2-97,-2 1 49,2 0-114,1 1-179,0 0-22,2 1-110,1-2 99,2 2-43,0-2 35,1 0-35,1 0-308,2 0 142,1-2-299,3 1-69,2-2 110,3-1-128,4 0 165,0 0-46,2-3 76,0 1-73,0-2 150,-1 1-260,1-2 124,-1 1-172,0-1 256,1 0-318,-2 0 470,-2 0-292,-1-1 528,0 0 0,-2-2 0</inkml:trace>
  <inkml:trace contextRef="#ctx0" brushRef="#br1" timeOffset="29.001">964 1238 9502,'-7'-14'960,"5"7"-347,2-2-144,-1 1 156,2-2-150,0 1-158,0-1 24,2 1-130,-1-1 241,1 3-135,-2-2 162,0 4-151,-1-2 22,-1 2-51,-2 1 79,-6 2-233,0 1 13,-7 1-156,0 1 80,-3 3-127,0 3 90,0 1-132,1 2-19,1 0 33,5 1-37,1-1 64,4 1-32,1-2-32,5 2-24,4-2-12,5 0-14,5-1-15,4 0-45,5-1 32,1 0 32,0 0 22,1 0 50,-1 1 121,-1-1-19,-3 1 102,-2 0 69,-4 1-40,-2 1 63,-3 0-70,-3-1-10,-3 3 5,-2-2 23,-3 1-26,-5-2 111,-1 0-23,-4-1 66,0-1-30,-2-1-26,0-3-7,0 0-177,0-1-1,1-1-140,0-1 126,0-1-227,-1-1 97,2-2-163,-2-1 140,0-3-208,1 1 72,-1-3-162,1 2 151,1 0 45,-1 0-4,1 2-37,1 0 107,0 0 25,1 3 31,1 1 9,0 1 142,2 0-10,0 2 135,4 1-7,1 1-84,1 3 45,3 2-27,2 0-103,6 0 39,3 0-71,4-1 62,3 1-90,2-4 31,2 1-47,1-1-117,-1-2 69,1 0-95,-1-1 57,1-1-101,-3 0 22,-2 0-74,-1 0-176,-3 0 122,-3 0-146,-2 0 143,-1-1-190,-2 1 90,-1-2 16,1 1 228,0-2 228,3 0 0,1-2 0</inkml:trace>
  <inkml:trace contextRef="#ctx0" brushRef="#br1" timeOffset="30.001">2506 1153 9502,'-18'-7'1122,"7"4"-767,2 1 411,-2 0-165,2 0 268,-1 1-370,3 0-62,0 0-129,2 1 67,2 0-201,1 0-28,1 1-72,1 1-239,3 1 99,0 1-155,5 0 136,2-2-386,3 1 146,0-1-318,1 1 355,1-2-627,3 0 669,-3 0-523,4-1 769,-3 1 0,3 0 0</inkml:trace>
  <inkml:trace contextRef="#ctx0" brushRef="#br1" timeOffset="31.001">3002 1158 9502,'-11'-4'176,"8"2"419,0 0-105,1 0 384,1-1-359,1 2 232,0-1-199,1 0 223,1 1-80,2 1-227,2-1 72,3 2-200,3 0-122,0 2-38,4 1-31,2 1-362,0 2 100,1 0-236,2 0 243,1 1-639,1 0 258,0 0-555,0 0 661,2 1 143,-2-1 242,1 0 0,-3 0 0</inkml:trace>
  <inkml:trace contextRef="#ctx0" brushRef="#br1" timeOffset="32">2843 1181 9502,'-23'1'672,"12"0"-497,0 1 630,0 1-168,1 1 429,1 2-323,-2 0-269,2 0-12,-1 1-209,2 0-52,0-1-81,0 1 11,1-2-88,1 2 37,0-2-88,3 0 99,0-1-322,2 0 124,0-1-198,1 0 186,1-1-291,1 0 40,2-1-219,3-1-80,3 0 221,0 0-131,2-2 163,2-2 113,-1-1 2,1-2 105,-2 1 74,1-3 53,-3 2 11,-1-2-26,-3 0 372,-2 0-101,-1 0 262,-2 0-256,-1 2 696,0-1-169,-2 1 498,-1 3-36,-1 0-402,0 1 142,-2 0-382,0 2-176,1 1-60,0 1-38,-1 1-14,1 3-73,1 0-21,0 4-27,0 0-38,1 0-9,0 1 14,2 1-1,-1 1-51,2 0 11,0 0-88,2-1-121,2 2 69,3-3-145,2 1-36,3-1 49,0-1-68,3 0 109,1-1-134,1-3 55,0 0-110,1-2 119,-2-1-5,1-1 18,-2-1-70,0 0 48,-2 0-17,-1-2 21,-3 0 46,-1-3 125,-3-1 15,-2-1 108,-2 0 74,0-1-43,-1 0 68,-1 0-80,0 0 14,-3 1 5,-1 0 49,0 1-48,1 1-372,-2 1 63,2 1-256,0 0 214,1 1-34,1 1 0,3 2-112,3 0 0,3 3 0</inkml:trace>
  <inkml:trace contextRef="#ctx0" brushRef="#br0" timeOffset="33.001">5064 4122 14739,'-60'73'4696,"36"-44"-4068,7-6-283,5-8-148,3-5-171,4-5 307,3-5-784,1-1 657,3-7-608,1-3 501,5-4 180,1-1-5,3-6 194,1 2 10,3-5 381,2-2-316,3-5 104,1-3-429,3-5-117,1-4 30,4-6-5,1-2 43,3-5 14,2-4-8,6-7-64,-8 12 4,2 0-55,-9 15 0,4-2-25,0-2-5,1 0-22,3-4 1,1-1-38,3-4-7,0 1-8,3-4 8,1 0 22,4-5 0,2-1-68,3-2-15,1 2-38,1-3 8,0 2 31,3-3 2,1-1-43,-1 1-11,1 2-11,-1 0 11,-1 1 55,1 1 5,-1 1 15,-4 4 0,-1 1-8,-2 3-1,-1-1 18,0 1 7,-2 1 29,-2 3 2,-4 2 18,-1 2 4,-2 1 51,9-14-5,-1-1 69,7-9-39,-9 9 135,-6 8-38,-8 11 100,-8 8-23,-8 8-68,-7 9-299,-8 6-653,-10 9-60,-10 6-318,-7 10 476,-4 5-179,-2 5 497,3 2-183,3 0 483,3 1 0,2-2 0</inkml:trace>
  <inkml:trace contextRef="#ctx0" brushRef="#br1" timeOffset="34.001">3228 1262 9672,'-2'-6'1219,"1"4"-228,1 0-316,0 0-114,-1 2-136,-1 2-50,-3 2-84,-1 3 44,0 3-152,-3 0-39,1 3-63,-2 0 11,2 0-343,-1 0 89,2 1-237,0-1 258,1-1-510,2-1 209,2-1-466,1-1 437,0-2-401,1-2 598,0-1-346,1-1 620,2-2 0,2 0 0</inkml:trace>
  <inkml:trace contextRef="#ctx0" brushRef="#br1" timeOffset="35.001">1122 1299 9502,'-33'-3'1242,"19"1"-785,0 0-144,5-1 52,-1 1-151,5 0 113,0 1 37,2 0-54,4 2 303,3 2-272,4 2 174,5 0-156,3 3 47,2 1-71,2-1 49,1 0-194,0 0-65,1 0-42,1-1-476,-1 0 154,0-1-302,-1-1 329,1 1-218,1-1 174,-1-1-258,1-1 173,-2 0-686,2-1 656,-1 0-507,2-1 878,-1-1 0,3 1 0</inkml:trace>
  <inkml:trace contextRef="#ctx0" brushRef="#br1" timeOffset="36.001">1325 1343 9502,'-15'-6'1463,"7"3"-285,1 1-509,-1 0 62,1 0-203,1 2 129,-2 1-263,2 2-74,-1 3-65,2 4 13,0 3-73,2 2-23,0 1-42,1 3-142,1-2 51,0 1-137,0-1 155,1 0-461,1-3 188,0 0-353,1-2 335,1-2-709,2-2 277,1-2-536,1-2 703,-1-2 220,4-3 279,-1 0 0,3-2 0</inkml:trace>
  <inkml:trace contextRef="#ctx0" brushRef="#br1" timeOffset="37.001">1592 1407 9502,'-13'9'556,"5"-4"-110,-1 0 369,-1-2 260,-2 3-329,-1-1 293,-1 1-461,-1 1 36,-2 3-176,-1-2 122,2 2-218,1-1 241,0 1-150,3-1 184,0 0-244,4-2-71,0 0-109,2-2 10,3 0-345,1-1 68,1-1-541,0-2 279,2 0-138,2 0 254,2-2-311,4-1 79,3-2-258,2-3 204,2-1 106,1-3 57,1 0 3,2-3 115,-1 0-35,1-3 100,-2 1 218,-2 1-2,-1 0 156,-5 3-155,-1 0 663,-4 3-177,-2 1 445,-2 2-432,0 2 239,-2 0-173,-2 2 236,-1 1-347,-3 2-160,0 2-65,1 3-66,1 3-93,0 3-60,2 6-67,1 1 74,0 4-197,2 1 97,-1 1-116,1 0 2,0 0 114,1-1-60,0-3 28,2-1-142,-1-2-23,3-2-85,-1-1 89,1-3-80,-2-3 27,1-1-68,-1-2 79,1-3-301,-1-1 103,0-1-211,1-2-269,1 0 270,-1-4-283,-1-2-167,-1-1 336,-1-3-248,-1-1 450,-1-1-72,-3-2 209,-3 1-4,0 0 243,-4 0 205,0-1 0,-3 0 0</inkml:trace>
  <inkml:trace contextRef="#ctx0" brushRef="#br1" timeOffset="38.001">1788 1538 9502,'-17'0'575,"10"-1"-114,0 0 381,2-2-355,0 0 431,0 0-249,1 1 338,-1 0-446,0 2 114,-1 0-190,1 1 166,-1 2-263,0 2 92,0 1-129,-1 3 98,1 0-133,1 1-45,-1-1-69,2 1-76,-1-2-51,3 1-63,-1-1 73,2-3-238,0 1 92,0-2-153,1-1-151,0-2 158,2 0-221,1 0 226,3-2-206,2-1 127,2-4-195,1-2 203,0 0 20,0-3 96,1 1-4,-1-2 138,0 2-26,-3 0 94,0-1 467,-3 4-137,-3-1 350,0 2-370,-2 1 500,0 2-241,-3 0 409,-1 2-449,-3 0-24,-1 3-172,-2 0 54,1 4-223,1 0-66,0 3-65,3 0-44,1 2 15,1 0 0,2-1 17,0 2-68,1-2 26,1 2-82,2-3 63,1 1-160,1-3 51,3 1-164,1-3 93,0 1-151,2-1 30,3-1-66,1-1-107,2-1 126,1 0-122,1 0 19,1-1 117,0-1-43,-1 0 99,-1 0 44,-3 0 43,-2 0 12,-1 0 42,-4 0 76,-1-2-34,-3-1 77,-2-1-86,0-2 113,-2-1-65,-2-1 94,-2-1-70,-3 1 8,-2-2-13,-3 1-136,0-1 39,-1 1-129,3 1 142,0 2-658,1 0 214,2 2-439,3 1 434,1 2-674,1-1 653,4 4-584,2 0 493,6 3 185,2 0-14,3 0 255,2 2 251,-1-1 0,2 0 0</inkml:trace>
  <inkml:trace contextRef="#ctx0" brushRef="#br1" timeOffset="39.001">1426 1526 9502,'-24'-2'-327,"14"0"845,3 0-86,1 0 335,1 0-305,2 0 103,2 0 535,0 1-263,2 1 274,0 1-700,5 2-164,2 0-52,0 1-60,3-1-4,0 0-324,2-1 95,2-1-213,1 1 234,1-1-703,0-1 232,2 0-559,-1 1 536,2-1-585,-1 0 805,0 0-521,1-2 872,0-2 0,1-1 0</inkml:trace>
  <inkml:trace contextRef="#ctx0" brushRef="#br1" timeOffset="40.001">2108 1606 9502,'10'-3'298,"-7"-1"-45,-1 1 208,0-2 406,-2 1-234,1-1 318,-1 1 55,1-1-319,-1 3 194,0 0-158,0 0-312,1 2 96,-1 3-286,-1 3 78,0 4-82,-1 2 73,-3 1 39,-1 4-57,-1-2 60,1 1-124,-1 0-51,2-1-35,-1 0-26,1-1-140,0-1 44,2-2-109,-1-1 113,2-4-173,0 0 62,1-2-154,0-2 19,2-3 54,2-1-31,3-5-274,2-3 143,3-3-240,1-4 238,1 0-53,1-2 116,1-1-88,0 1 484,-2 1-65,0 0 276,0 2-239,-4 3 601,-1 0-204,-3 2 439,0 3-413,-2 1 117,-1 2-81,-1 3 418,-1 0-430,1 3 53,0 2-516,0 7 12,2 0-149,2 6-273,2 0 115,2 4-163,2-1 259,0 3-228,2 1 123,1-1-300,0 0 247,0-1-127,0-2 130,0-1-84,-3 0 108,-1-5-9,-3-1 32,-2-3-54,-2-2 29,-1-3 19,-5-1-4,-4-2 196,-7-4-20,-6-2 129,-8-3-110,-5-4 269,-6-2-116,0 0 200,-3-1-199,0 1 84,3 2-81,3 1 133,3 1-81,5 3-342,4 1 53,6 2-197,3 2-1005,6 1 1015,3 3-871,7 3 1197,4 4 0,5 1 0</inkml:trace>
  <inkml:trace contextRef="#ctx0" brushRef="#br0" timeOffset="41.001">10975 1792 27995,'-14'0'-59,"5"0"-36,1 0 57,0 0-69,0 0 82,0 0-86,1-1 12,0 0-143,0 0 0,1 0 14,0 1-8,-1-1 172,2 0-180,-2 1 285,0-1-207,1 0 379,-2 0-153,0 1 90,-1-1-63,-1-1-127,0 2 208,1-2-242,-1 1 284,2 0-321,1 0 61,3 1-394,1-2-117,7 0 472,6-2 81,9-1 552,10 0-80,10-3 11,4 0 119,7 0 336,1-1-22,2 1-472,0 0-172,0 0-575,-2 1 147,-4-1 13,-5 2 171,-3-1-13,-5 1 139,-6 0 24,-2 1 121,-7-1 117,-5 2 121,-4-1-105,-4 1-183,-3 0-825,-6 1 87,-3 1-643,-11 1 506,-3 0-71,-11 1 116,-4 2 151,-6 0 282,-1 3 849,-4 2 37,4 0 462,2 2-474,8-1-54,5-1-131,9 0 55,4-2-293,6 2-243,1-1-595,6-1-851,4 1-67,4-2-213,9-1 523,5-2 227,8 0 259,3-3 354,5-2 532,2-3 1015,-1 0 75,1-3 234,-2 0-502,-2-1-284,-2 0-84,-4 0-38,-3-1-135,-6 2-211,-3 0-159,-5 2-132,-5 1-502,-5 1-865,-6 2 3,-10 2-396,-9 4 1088,-11 4 261,-5 6 356,-7 4 1,-1 2 0</inkml:trace>
  <inkml:trace contextRef="#ctx0" brushRef="#br0" timeOffset="42.001">4777 4530 11219,'-7'0'682,"4"0"-521,2 0-131,-1-2 214,3-2 77,3-5 357,4-6 29,5-7 44,8-10-49,6-11 28,8-11-41,8-11-205,-4 6-147,2-1-288,-8 12-22,2-1-76,1-1 5,-1-2 19,3-3 0,0-1 16,1-1 4,1 0 16,3-3 0,0-1-4,2-2 0,1-1 6,0 1 3,1-3 13,-1 1 1,1-3-1,0 2 0,-1-1 3,2-1 2,-2 2 7,1 0 0,-1 1-3,0 1 1,-3 1 14,0 0 5,-2 2 5,-2 2-2,0 1-10,-2 1 0,0 0-4,-1 3-1,-2 3 13,-1 2 5,-1 0 17,0 3 1,-4 1 3,9-12-1,-3 1 101,7-10-25,-7 8 95,-5 8-64,-6 9-16,-4 9-40,-5 8-72,-4 8-36,-4 6 4,-4 4-7,0 3-544,-1 5 134,-1 3-445,-1 4 334,-1 5-121,-2 5 96,-2 3 79,-3 4 190,-6 5 249,-4 3 0,-4 3 0</inkml:trace>
  <inkml:trace contextRef="#ctx0" brushRef="#br0" timeOffset="43.001">20290 1674 9502,'-1'-6'350,"1"4"219,0 1-274,0 1 287,-1 0-344,-2 3-94,1 4 40,-3 2-53,0 4 60,-1 3-45,-2 1 46,0 2-61,-3 2-8,-1 0 6,-1 1 8,-2 2-67,-1 0 60,1-1-63,0-2 64,-1 1-84,2-2 27,-1 0-85,2-3 34,2-1-16,-1-2 17,3 1 22,0-4-45,1 0 26,1 0-87,1-2-121,2 1 33,-1-1-77,2 0 81,0-1-99,1 0 33,0-1-72,1-3 69,1 1-4,0-1-17,0-1-345,0-1 234,1-2-162,1-1 148,2-2 117,2-4-7,0 0 120,3-5 129,0 0 0,1-2 0</inkml:trace>
  <inkml:trace contextRef="#ctx0" brushRef="#br0" timeOffset="44.001">11589 1722 22466,'-34'-15'-3468,"16"8"3028,3-2-56,1 3 601,4 2-166,2 2-79,2 0 81,4 1 54,0 1 468,3 2-504,1 0 309,7 3-671,5-1 476,5 3-168,9-1 252,-1-1-200,9 2-26,-4-1 401,5 2-190,-4 0 546,5 0-460,-6 1 57,4-1-240,-1 2-8,-1-2-24,2 2 38,-1 0-43,2 1 178,1 1-34,3 1 118,4 4 41,2 2 4,4 3 14,5 3-46,4 1 49,7 4-112,5-1-45,6 3-112,1 1-27,1-1 7,3 0 34,-1-2-2,-13-5-32,-7-3 30,2 0-7,2 0 43,17 8-14,-4-3 23,-3 1 35,-2-2-67,-4 0 2,-7-1-99,-4-3 30,-8-1-62,-5-3 33,-8 0-52,-5-2-6,-7-2-68,-5-3-27,-6-1-133,-4-2-162,-4-1-86,-3-1-470,-1-1-92,-3-1-31,-3-2 635,-3 0 544,-7 0 632,-3-2 308,-5 0 100,-2 0 371,-4-2 97,-1-1-128,-2-3-593,0-1-629,-1-3-606,1-2-224,0 0 72,-2-2-91,1-1 99,-1-1 27,1 0 42,-4-2 143,2 0 1,-3-2 135,1 0 16,-4-2 77,4 3 76,-4-4 29,7 5 28,-2-2-6,4 4 5,2 1-8,5 2 63,0 2 24,3 1 21,0 1 98,3 3-25,0 0 129,4 1-85,2 3 160,2-1-141,2 1 57,3 1-110,1 0-113,5 2-52,3 1-159,7 3 118,4 2-103,9 2 159,7 3-128,8 2 114,10 4 35,6 3 89,8 3 72,5 1-83,3 4-9,3 1-102,1 2-72,2 2-33,-4-1-14,4 2 30,-7-1-47,4 1 26,-5-2-83,-1 2 22,-3-1-17,-5-1 16,-4-2 2,-6-1 0,-3-1-28,-6-3-27,-2 0-30,-7-4 13,-3 0-29,-5-4 20,-3-1 15,-4-3-32,-5-3-15,-2 0-83,-4-4-62,-2-1-12,-2-2-63,-4-2 678,-4-1 170,-7-2 628,-6-2-16,-7-2-122,-3-3-16,-3-5-93,0 0 33,0-1-662,-1-2-193,3-1-565,0 0-41,1 0 98,2 0 93,1 1 78,1 0 50,3 2 28,0-1-13,2 1 35,0 1 96,2 2 8,2-1 84,3 4 57,2 0 9,3 3 41,2 1-243,2 2 13,5 2 108,2 2 147,8 4 276,5 2 30,8 4-50,5 3 113,5 2 75,4 1 88,2 1-199,1 1-59,-3 0-299,0 0 1,-3 0-37,0 1-43,-4-1-38,-1-2-45,-5-1-13,-4-2-24,-4-2-9,-3-2-77,-5-1-2,-1-3-111,-3-1-35,-3-1-186,-1-2-128,0-1 93,-1 1-421,1-1 555,2 1-61,2 0 510,9 0 261,5 1 1,5 0 0</inkml:trace>
  <inkml:trace contextRef="#ctx0" brushRef="#br0" timeOffset="45.001">10753 1911 10925,'-10'-7'-359,"7"2"502,2-2 129,0 0 42,1-2 38,1 0 83,2-2 203,0 0 84,1 0-29,2 1-197,0-1-165,-1 1-97,0 1-11,-1 0-114,0 1 72,-2 2-89,1 1 123,-3 1-87,1 0 23,0 3 229,0-1-324,-1 4 151,0-1-341,0 9-48,0-1 53,1 7-53,0 0 38,0 5 4,0 3 144,-1 8-16,1 3 98,-1 6-12,1 3 4,-2 7 21,0-1-21,-2 7 25,-1-1-5,-1 7 25,-2-4-51,0 6-16,-1-5 3,0 2-1,3-4-17,-2 1 25,2-2-58,0 0-51,1 2 22,0 0-117,0 0 108,2-1-170,1-2 99,0 0-126,1-2 84,0-1-21,0-1-2,-1 1 16,1-4 31,-3 1 63,0-2 2,-2-1 27,1-1 63,-1-1-25,0-1 49,0 0-13,1-2 0,1 1-2,1-4-16,0-2-92,1-2 12,1-4-19,0-1 10,1-2-53,1-2-19,1 0-32,-2 0-13,3-2 59,-2 2-11,0-1 45,0 5 34,-1-2 9,-1 5 18,0 2 32,0 1-28,-2 2 30,-2 1-52,0 0-9,-2 4-31,-1-3-24,-1 3 29,0-1-55,0 1 38,2-4-48,-1-2 54,3-7-31,0-1 54,2-7-39,0-2-3,1-3 19,0-3-9,1-2 12,0-2 6,0-2-9,0-2 11,0-2-71,1 0 13,0-1-75,0 0-82,1 0-22,-1-1 53,1-2 55,0 3 152,0 0 0,1 1 1</inkml:trace>
  <inkml:trace contextRef="#ctx0" brushRef="#br0" timeOffset="46.001">10884 1769 27624,'15'0'-387,"-6"0"340,2 2 202,2 0 97,4 3 179,2 5 142,4 2-48,3 3 18,3 3-48,3 2-20,5 3-140,1 2-107,4 0-267,0 1-8,1-1-18,0 0 97,0-1 104,3 1 1,1-2 104,5 2-29,0-2 37,9 2-22,0 0-41,11 3-24,2 2-84,8 4-27,-1-1-53,-13-4-4,-7-3-30,1 1 28,-11-5-24,11 6 32,-15-8 1,-1 0-5,0 0 0,-2-1-5,19 7-13,4 3-7,13 5 16,1 0-7,-10-4 3,-1 0 7,-11-4 55,-4 0 8,-11-3 29,-2-2-46,-8-2-36,-3-2 0,-3-3 0,-5-3 0,-4-1 0,-1-2 0,-3-1 0,-4-2 0,-1-2 0,-5 0-116,0-3-343,-2 1-168,-2-1-929,-1-2 618,-3-1-341,-5-3 757,-2-3 357,-5-3-9,-5-1 563,-3-4 11,-3 1 988,-4-2-567,-3-1 429,-3-1-745,-5 0-155,-4-1-33,-4 0-177,-8-2-43,0 0-102,-5-1-43,2-1-42,-2 0-21,4 1 29,-2-1 14,5 3 50,-4-1-4,6 2-1,-1 1 14,6 0 5,0 1-29,4 0 64,0-1-11,1 0 72,1 0 42,2 1 11,3 0-6,1-1-52,4 2-43,4 0-84,5 2-135,4-1-111,6 3-427,3 0-249,7 2-464,4 2-461,3 3 128,11 2 177,3 4 625,9 2 648,5 6 539,9 5 498,3 4 563,10 8 572,1 3-3,12 8-115,2 3-661,-9-5-418,-4 0-344,1 1-122,-12-7-93,11 8-107,-1-1 0,-10-6 0,12 6 0,-16-11 0,0 1 0,1-1 0,1 0 0,18 9 0,-13-6 0,14 8 0,-18-10 0,0 0 0,1 1 0,1-1 0,1 1 0,0 1 0,-1-3 0,1 2 0,-2-2 0,0 0 0,-1-2 0,2 1 0,-1-1 0,0 0 0,17 7 0,1 2 0,15 6 0,-7-2 0,-6-4 0,-9-3 0,-5-3 0,-9-5 0,-8-4 0,-9-4 0,-8-3-47,-5-3 0,-6-2-64,-2-1 95,-5-2-394,-3 1-4,-7-1-383,-4-1 51,-5-1 67,-2-1 73,-2-1 177,2-2-34,1 0 520,3 1 41,1 0 497,3 0-75,4 0 153,2 2-277,3-1-188,3 0-690,1 0-817,4 1-253,1-1-330,7 1 459,4 0 31,5 0 280,4 1 325,7 0 623,4 5 1018,6 1 266,3 6 539,2 5-363,5 6-18,-3 3-98,5 5-432,-9-1-91,0-1-420,-9-2 0,-1-2 1</inkml:trace>
  <inkml:trace contextRef="#ctx0" brushRef="#br0" timeOffset="47.001">20465 1794 9502,'0'-12'940,"0"8"-641,0 1 177,0 2 209,0-1-121,0 5 54,-1 0-432,1 8 155,-1 1-70,-1 4 91,0-1-35,-1 3-89,1-1 35,-2 1-88,0-1-38,0-1-66,0-1 11,1 0-4,-2-2-368,2 1 117,0-4-267,2 1-445,0-4 280,1 1-472,2-5 206,2 1 242,4-3 121,3-1 231,5-5 267,-1-2 0,3-4 0</inkml:trace>
  <inkml:trace contextRef="#ctx0" brushRef="#br0" timeOffset="48.001">20683 1779 9502,'-11'-2'316,"8"2"-49,-2-1 219,2 0-146,1 1 45,0 0-44,1 0 34,0 2-28,0 0-95,1 5 46,0 1-103,-1 4 105,1 0-87,-1 1 100,0 3-53,-1-2-62,-1 3-3,-1-3-50,1 2-62,-3-2-2,0 1-15,0-2 13,1-2-207,0 0 80,0-3-173,2 0-578,2-1 237,0-2-507,1 0 640,0-2 194,1-1 235,3 0 0,1 0 0</inkml:trace>
  <inkml:trace contextRef="#ctx0" brushRef="#br0" timeOffset="49.001">10877 1821 27624,'-23'-2'-158,"14"0"327,3-2-1,1 1 0,1-3 0</inkml:trace>
  <inkml:trace contextRef="#ctx0" brushRef="#br0" timeOffset="50.001">18764 1852 9502,'0'-13'686,"0"6"-119,0 2 104,0 0-175,0-1 135,1 2-238,0 1-32,1 0-89,0 1 68,1 2-115,0 1 114,-1 3-87,0 3 107,0 4-40,-2 2-43,0 2 33,-1 1-112,0 1 126,-3 0-97,1 0 112,-2-1-180,1 0-13,0-1-76,1-1 25,0-1-371,1-2 104,0-1-256,2 0 295,-1-2-701,1-1 254,1-1-592,0-2-48,1-1 355,1-1-230,2-1 630,-1-1 221,2-1 245,-1-2 0,1 0 0</inkml:trace>
  <inkml:trace contextRef="#ctx0" brushRef="#br0" timeOffset="51.001">22319 1805 9502,'-13'1'971,"6"-1"-180,0 0 226,-1 0-303,-1 0 272,2 0-413,-2 0 34,2 0-160,1 0 93,0 1-251,2 0-86,-3 2-67,2 1-1,0 3-35,-1 1 19,2 2-33,0-1 45,0 1 53,2 0-39,-2 0 40,3-1-111,-1 0 43,2 0-43,0-1 72,3 0-169,2 0 45,5-2-129,2-1-158,6-1 92,1-1-132,4-1 160,0-2-50,2 0 39,-3 0-66,1-3 48,-3 0-69,-2-2-4,-3-1-51,-3-2 151,-1 1 71,-3-3 13,-4 1 291,0-1-133,-2-1 210,-3 0-170,-2 0 30,-4 1-45,-4 0 88,-4 3-52,-3 0-350,-1 2 67,-4 2-239,0 1 194,-1 2-308,1 0 130,-1 1-262,3 3 363,-1 2 104,0 2 145,-2 4 0,1-1 0</inkml:trace>
  <inkml:trace contextRef="#ctx0" brushRef="#br0" timeOffset="52.001">7052 1811 9502,'-1'19'1001,"-3"-6"-221,-1 1 648,0 1-481,0 1-351,2 0-69,-1 2-54,2-1-146,1-1 33,1 1-94,2-2-131,0 1 26,2-1-78,0 0 48,3 1-18,-1-1 28,0 0-24,1 0 29,-1-1-66,0 1 39,1 0-85,0-1-2,-1 1-36,0-1-36,0 0-53,-2-3 41,1-1-42,1-1 72,-2-3-238,0-2 75,0-1-177,0-3 182,-1-3 15,-1-4 25,0-6-20,-1-5 36,0-5-36,-1-3 77,0 1-9,0-5 12,1 6 36,0-2-51,0 3 33,1 3-16,0 3 39,0 4-43,0 4 57,1 3-43,-2 5 50,1 4-40,-1 6 89,1 7-31,1 6 74,0 3-79,1 0 51,1-1-25,-1-1-439,2-6 80,1-2-328,-1-6 281,2-5-475,0-6 593,1-4-428,0-11 695,-1-7 0,1-6 0</inkml:trace>
  <inkml:trace contextRef="#ctx0" brushRef="#br0" timeOffset="53.001">21870 1856 9502,'-29'-1'1172,"18"0"-641,2-2-149,2 1 82,1-3-123,0 2 196,2 0-86,0 2 128,0 0-223,0 0 65,2 2-86,-1 1 72,2 2-75,0 2-94,1 0 16,1 1-76,1 0-79,3 1-27,3-1-63,4-2 70,3 0-114,4-2 74,2-1-93,2 0-406,3-2 90,-1 0-280,1 0 226,2-3-345,-2 0 119,0-3-262,0 0-55,-3-2 321,2 0-157,-4-1 456,-1 0 167,-5 0 180,-1 0 0,-2-2 0</inkml:trace>
  <inkml:trace contextRef="#ctx0" brushRef="#br0" timeOffset="54.001">19222 1909 11860,'-6'0'1873,"4"1"-1530,0 2 23,-1 1-96,1 2 6,-1 2-20,1 1 27,-1 0 39,0 1-55,1-1 59,-1 1-120,2-1-75,0 0-52,0-3-53,1 2 58,0-3-213,0 1 91,1-1-124,1-1-163,2-2 150,0-1-216,1 0 212,-1-1-50,2 0 87,-1-1-112,-1 0 117,2-4-44,0-1 89,0-1-75,0-3 167,0-1-61,0-1 136,-1-1-74,2 0 78,0-1-39,0 1 79,1-1 20,-1 2-31,2-1 64,0 1-110,2 2 78,-1-1-51,1 4 23,0-1-20,0 3-41,1 1-12,-2 2 29,1 1 28,-3 0-11,2 2 14,-3 1-32,0 2 107,0 2-5,-3 1 92,1 0 34,-2 0-52,-1 0 42,-1 0-70,0 0-25,-1-3-26,0 2-5,-1-1-144,0-1 35,-2-1-103,-2 0 130,0 0-426,0-1 140,-1 0-290,0-1 222,1 1-176,-2-1 63,-1 0-152,1 0 74,0 0 159,0-1-56,-1 0 145,1 0 41,1 1 93,-1 0-11,0 1 129,2 0-70,0 0 109,1 2-139,1-2 132,1 2-77,1-2 100,-1 1 101,2 1 41,0 0 85,0-1-34,0 0 149,1 1-136,1 0 168,2 0-47,2 0-70,1-1 23,1 0-72,2 0-154,0 0-23,1 0-46,2-1 27,1 0-26,0-1-4,3 0-15,0-1 16,1 0-183,0 0 50,1 0-161,-1 0-273,-1-1 166,-1 0-279,-2-2-133,-2 0 161,1-1-177,-5 1 274,1 0-171,-4 1 167,0 0-177,-1-1 254,-2 1-251,-1-1 156,-1 1-36,1 0 276,-3-1 267,0-2 0,-1-1 0</inkml:trace>
  <inkml:trace contextRef="#ctx0" brushRef="#br0" timeOffset="55.001">19823 1835 9502,'-8'-1'1320,"6"1"-912,4-1 1174,1 1-1352,6-1 87,-1 1-100,5 0-257,-1 0 1,2 1-142,2-1 126,1 1 57,2 0-2,1 2 0,2 0 0</inkml:trace>
  <inkml:trace contextRef="#ctx0" brushRef="#br0" timeOffset="56.001">18037 1835 9502,'-2'7'996,"1"-4"-683,-1-2 151,-1 0 75,2 0-151,-1 0 750,1-1-618,0 0 377,-1 0-415,1 0-203,-1 0 161,1 0-198,-2 0-54,1 0 3,-2 1-46,1 1 42,-2 2 24,0 0-15,1 1-12,-1 0-13,1 0-16,-1 2 20,0-3-29,2 2-91,0-1 18,0 0-65,1-1 30,1-1-15,-1 1 49,2-1-155,0 0 90,0 0-116,0-1 84,0 1-24,0 0-1,0 1-10,0 0 33,1 0 8,0 2 47,0 0-92,0 0 209,-1 2-81,0 1 177,-1 0 93,0 1-53,-1 0 92,-1-1-102,-1 2-55,0-3-41,0 1 3,1-2-37,0-2-142,1 0 26,2 0-110,-1-2 81,0-1-333,1 0 197,1 0-458,1-1 345,5-1-76,2-1 109,5-2-2,1-1 9,2-3-56,2-1 21,0 1 0,0-2 33,-2 2 12,-1 1 165,-1-1-22,-2 2 113,-1 0-112,-2 0 233,-1 0-117,-2 3 187,-3-2 149,0 2-107,-1-1 157,-2 2 53,0-2-161,0 2 137,-1-2-182,0 2 4,0-1-69,0-1 55,-1 1-78,-1 0 60,1 1-56,-1-1 57,0 0-81,0 1 120,1 0-139,0 0 24,0 1-118,-1 0-23,1 0-22,-1 0 53,0 2-56,0 2 12,0 1 41,1 2-34,-1-1 27,1 1-26,1 0-11,0 1 25,0 0 0,0-1-30,0 1-24,0-2 4,1 1-204,0-1 98,3-1-135,1 0 114,3-1-204,2-1 77,2-2-172,4-1 33,3 0 80,2-2-54,1-2 66,0-2-46,0 0 43,-4 0-33,0-2 83,-2 3 141,-2-2 0,-3 1 98,0 1 158,-5-1-69,0 0 101,-2 1-143,-2-2 273,0 0-100,-2 2 244,-1-2-163,-1 1-52,-3 1-26,-2 0 15,-2 0-117,-1 1 80,0 0-106,-1 1 98,-1 0-363,2 1 91,0 0-231,3 1-606,1 0 273,2 1-1625,1-1 1020,4 2-523,1-1 485,6 2 443,1 0-208,4 1 610,0 0 212,4-1 239,-1 0 0,3-1 0</inkml:trace>
  <inkml:trace contextRef="#ctx0" brushRef="#br0" timeOffset="57.001">19746 1835 9502,'-15'0'973,"8"0"-403,2 0 402,0 0-102,0 1-289,1 0 108,0 3-282,2 0 16,0 2-117,0 1 54,0 1-93,1 0 15,-2 2-42,1-1 43,-1 1 54,1-1-49,-2 1 54,1-1-28,-1 0-79,2-2 44,-1 1-97,1-2-138,2 0-9,-1 0-98,0-2 118,1-1-185,2 0 102,0 0-138,5-2 117,3 0-258,3-1 84,3 0-226,0-1-44,2-1 92,0 0-95,0-1-421,0 0 268,-1 1-321,-1-1 426,-1 1-343,-3 0 240,-1 1-307,-2 0 547,-4 1 188,0-2 219,-1 1 0,-1-2 0</inkml:trace>
  <inkml:trace contextRef="#ctx0" brushRef="#br0" timeOffset="58.001">21985 1839 9818,'6'3'1305,"-4"2"-978,-1 2 139,0 3-125,-2 0 155,-1 1-88,-2-1 121,-1 1-141,0 0-121,1-1 9,-1 0-466,3-1 82,-1-1-272,2-1 269,1 0-686,2-1 631,2-2-602,6 1 768,1-2 0,6 0 0</inkml:trace>
  <inkml:trace contextRef="#ctx0" brushRef="#br0" timeOffset="59.001">18651 1856 9502,'-9'0'219,"7"0"1332,0 0-1007,0 1 1102,1 1-1317,1 3-20,-1 0-28,-1 4 19,0-1 66,-1 3-56,-1 1 70,0 0-93,0 1-27,-1-2-57,0 2-14,1-2-245,1-1 63,1 1-129,0-3 117,2 0-414,-1-2 129,2-2-310,0 0 339,2-1-579,3-2 247,2 0-463,2-1 211,1-1 263,0-2 121,1-3 230,2-2 231,0-3 0,0-1 0</inkml:trace>
  <inkml:trace contextRef="#ctx0" brushRef="#br0" timeOffset="60.001">17457 1928 9502,'-9'1'1047,"4"-2"-711,1 0 50,1-1-44,-1 1 36,1-1 17,0 1-107,0-1 49,2 1-84,-1-1 651,2 1 436,-2 0-187,1 1 27,0 0-990,-1 0 26,1 0-23,-1 2-11,0 1 1,0 0-18,1 4-25,-2-1 26,3 2-21,-2-1-47,1 2 1,1-2-15,0 2 10,0-2-55,0 0 35,0 0-92,0-1 74,0 0-154,0-1 47,1-2-75,0 0-28,0 0 86,0-1-79,1 0 304,-1-1-84,0-2 174,0-1-173,0-4-125,-1 0 12,-1-3-71,0 1 93,0 0-48,-1-1 86,0 2-63,1-1 65,-1 1 59,0-1 23,1 1-24,-1 1 38,1-1-87,0 2 28,1 0-11,-2 0 49,2-1 2,-1 3 67,1-1-94,0 1 13,0 0-41,0 2-15,0-1 2,0 0-38,0 1 12,0 0 26,0-1-5,0 2 28,2-2-37,1 1 28,2-1-37,1 1 9,2-2-8,0 1 8,1-1-49,-1 1-11,2 0-5,-2 2-26,-1-2 38,1 0-1,-3 1 1,1 0 34,-2 1-4,1 0 0,-2 0-11,0 0 76,-1 0-67,1 0 65,-2 0-79,1 0 95,-1 0-18,1 0 81,-1 0-9,0 0 7,1 0-16,-2 1-21,2 1 19,-1-1 5,0 1 17,1 0 20,-1 2-28,1-1 5,-1 1-14,0 1 33,0 0 7,-1 2 3,1 0-4,-1 2-3,0 0 11,0 1 25,0 0-34,0 1 9,-1 0 14,1 0 18,-1-1-117,1 1-2,-1-3-108,1 1-98,-1-1 49,1 0-87,0-1 93,0-1-132,0-1 51,0-1-102,0 0 117,0-2 26,0 0 113,-1 0 2,1-1 91,-2-1-32,0 0-40,-1 0-12,1 0 22,-2-1-12,-1 1 33,0-1-30,0 1 14,-2 0 29,-1 0-38,1 0 34,-1 0-84,1 0 101,-2 0-25,1 0 42,1 0 74,-1 0-69,1 0 100,0 0-113,0 0-9,2 0-78,-1 0-4,1 0 0,1-1 0,0 1 0,0 0 0,0-1 0,1 1 0,1-1-841,1 1 548,-1 1-1557,2 1 983,1 3-546,1-1 628,2 4-939,5-1 1202,2 0-867,2 1 1389,3-1 0,-1 1 0</inkml:trace>
  <inkml:trace contextRef="#ctx0" brushRef="#br0" timeOffset="61.001">21197 1875 9502,'-16'0'537,"9"0"-88,3-1-114,1 0 177,-1 0-80,1 0 118,0 0-47,0 1-145,1-1 63,-1 1-124,0 1-21,-1 1-10,0 3-51,-1 0 167,0 1-100,-2 2 105,2 0-93,-1-1-5,0 1-37,1-1 43,1 1-86,0-1-113,1 0-16,1 1-93,2-3-212,-1 2 88,2-2-130,2-1-162,3 0 163,1-1-199,6-1 181,0-2-4,3 0-2,1-1-29,0-1-3,0-1 82,0-2-37,1-1 78,-1-1 0,0 1 198,0-2-46,-2 1 133,-2 0 124,-2 0-74,-2 2 116,-2-1 272,-3 1-140,-1 1 238,-1 1-245,-1-1 99,-3 1-87,0 1 117,-4 0-141,-1 0-9,-3 1-52,-1 1 61,-1-1-146,0 1 279,2 0-154,0 0 177,3 0-328,2 0-49,0 1-169,3-1-81,1 2-93,0 1-36,1 0 44,0 1-90,1 1 103,0 0-120,2 1 99,2-1 14,1 1-41,0 0-11,3 0-62,-1-2 18,1 1-37,0-2-6,3-1-9,0 0 32,2-1-19,2-1 43,1-1 10,0-1-5,3-2 60,-1-1 50,0-1 39,-1-2 26,-2 1-35,-2 0 65,-3-1 15,-1 2-14,-4-1-5,-2 1 245,-2 0-40,-2 1 199,-2 1 105,-2 0-137,-2 1 142,-3 1-376,-1 0-51,0 1-213,1 0 207,1 0-736,2 1 261,0 0-530,2 0 471,2 2-539,1 0 740,0 1-503,2 2 826,0 2 0,1-1 0</inkml:trace>
  <inkml:trace contextRef="#ctx0" brushRef="#br0" timeOffset="62.001">20863 1872 9502,'-15'0'453,"8"0"-70,1 0-88,-1 0 245,1 0-88,1 1 157,-1-1-51,0 1-166,1 0 72,0 0-142,-1 3 7,2-1-58,-2 2 40,0 0-112,1 2 100,0-1-91,-1 2 97,1-1-77,2 0-39,0 0-21,1-1-107,0 1 11,2-1-62,-1-1 68,1-1-224,1 0 101,2-1-145,1 0 120,3-2-248,3 0 76,1-1-220,0 0 233,3 0-199,-2-1 131,1-1-196,1-1 163,-3-1 52,0 0 22,-1 0 117,-2 0 39,-1-1 35,0 0-2,-5 2 186,2-2-61,-3 0 161,0 0-126,-2 1 237,-1-2-78,-2 0 206,-2 1-94,-4 1 28,-2-1-12,-1 1 20,-2 1-274,-1 0-24,1 2-71,0-1-157,1 1 129,1 1-130,4 0 104,0 0-634,5 0 165,-1 0-479,3 2 468,1 0-407,2 2 266,1 2-325,3 1 553,2-3 206,5 3 210,2-1 0,2-1 0</inkml:trace>
  <inkml:trace contextRef="#ctx0" brushRef="#br0" timeOffset="63.001">18992 1891 9502,'-15'0'522,"8"0"-343,2-1 290,0 1-100,1-1 178,0 0-196,2 0 3,-1 0-81,2 1 795,-1-1-658,3 2 196,1-1-691,5 0-208,4 0 213,2 1 66,3-1 34,3-2-20,3-1 0,1-3 0</inkml:trace>
  <inkml:trace contextRef="#ctx0" brushRef="#br0" timeOffset="64.001">19746 1914 9502,'-18'0'448,"10"1"-68,0-1 323,-1 0-182,2 0 250,-1 1-327,2 0 117,0 0-132,1 0 121,1 1-196,2-1-195,1-1-61,1 2-39,-1 0-173,2-1 96,0 1-116,3 0-149,2-1 138,2-1-137,4 0 174,0 0-158,2 0 11,1 0-130,1-1 132,-1 0-403,0-2 152,0-1-308,0 0 328,-1-1 273,-2-1 91,0 0 120,0-2 0,-1-1 0</inkml:trace>
  <inkml:trace contextRef="#ctx0" brushRef="#br0" timeOffset="65.001">20482 1901 9502,'-18'2'0,"10"-1"297,3-1-30,-1 0 196,2 0 67,0 0-152,3 0 96,-1 1-141,1 1 34,1 0-63,0 2 74,0-1-63,2 2-41,-1-3 26,4 3-106,1-2-124,2 1-33,2-2-107,0-1 123,5 0-177,-1-1 103,4 0-118,0 0-620,3-1 184,0-1-446,0-2 568,3-1 248,1-1 205,0-2 0,2-2 0</inkml:trace>
  <inkml:trace contextRef="#ctx0" brushRef="#br0" timeOffset="66.001">18689 1938 9502,'-22'1'85,"12"-1"416,2 0-95,0 0 350,2 0-317,2 0 137,0 0-161,1 0 136,1 0 32,1 1-152,-1 0 89,1 2-148,0 0 21,1 2-62,-1 0 39,1 0-73,1 1-105,0 0 7,3-1-68,2 0-132,3 0 33,4-1-101,2-2 121,2-1-360,2 0 147,1-1-251,1 0-260,0-1 191,-1 1-335,0-2 335,0-1-25,-2 0 160,0-2-58,-3 2 184,1-1 81,-4 1 39,-2 0 6,-2 0 262,-2 2-74,-3-1 172,-1 0-195,-1 1 617,0 0-137,-1 0 444,-2 0 133,0 0-372,-3 0 230,-1 0-415,-2 1 164,2-1-205,-2 1 191,2 0-163,-1 0-188,1 0 9,1 0-109,0 0-115,1 0 11,1 0-50,1 0 19,0 1-232,1 0 47,0 2-152,0 2-5,0 1 141,0 1-90,0 2 121,1 0-112,0-1 43,0 1-130,0-1-7,0 1 20,2-2-27,1 0 37,3-1 33,2-2-33,2 0 53,3-2 27,2-1-176,2 0 61,0-1-155,3 0-186,-1-2 138,0-1-159,-1-1-220,0-1 244,-3-1-219,0-2 321,-2 3-393,-1-2 216,-3 1-300,-2 2 413,-3 0-35,-2 0 363,-2 2-121,-3-1 339,-4 1 0,-2-2 0</inkml:trace>
  <inkml:trace contextRef="#ctx0" brushRef="#br0" timeOffset="67.001">18947 1976 9502,'-21'0'438,"10"0"-65,2 0 330,0 0-179,0 0 253,-1 0 46,3 0-251,-1 0 156,2 0-284,3 0-150,0 0 70,1 1-434,3-1 162,1 1-339,5 1 168,3-2-122,4 1 80,1-1-84,2 0-534,-1 0 233,2-1-524,-2-1 478,0 0-330,-3-1 589,0-1-279,0-1 572,-2-1 0,0-3 0</inkml:trace>
  <inkml:trace contextRef="#ctx0" brushRef="#br0" timeOffset="68.001">17458 1959 9237</inkml:trace>
  <inkml:trace contextRef="#ctx0" brushRef="#br1" timeOffset="69.001">2194 5188 9502,'-16'-31'115,"9"12"-14,2-5 91,3-4-50,4-4-11,6-8-3,7-6 3,9-8-44,8-6-27,5-4-18,-2 9-6,-1 1 29,-7 14 1,0-1-114,4-3-27,1-1-62,2-4 14,2 0 84,1-1 9,1-1-82,1-3-28,0 2-53,1-3 17,0-2 90,2 0 8,1-2 30,0-2 0,1 0-43,2-1-9,-1-1-32,0 1 4,-2 1 34,0 1 6,-2 0 64,-1 2 11,1-2 9,-1 1-8,-1 1-26,-1 1 3,0 0-3,-1 0-1,-1 1 35,-4 4 11,-1 1 28,-2 3-3,-2 0-9,-1 3 2,-2-1 190,6-14-56,1-5 126,3-9-112,-1 3 83,-7 9-29,-3 6 54,-5 8-60,-2 2-56,-4 8 11,-2 1-40,-1 5-103,-2 3-6,-1 2-88,0 3 98,-3 2-139,0 2 74,-1 3-115,-1 3 40,-1 2 33,-2 4-25,-3 2 20,-3 2-58,-5 7 16,-7 5-53,-5 9 33,-7 11 43,-6 9-3,-9 14 51,-1 4 22,3-4 25,3-3 35,8-11 1,1 1-27,-2 0-6,-1 2-27,-1 1 1,-1 1 53,-2 1 15,2 0 28,-1-1-5,-1 2-20,0-1 2,-2 2 3,1 0 0,-2-1 5,2-1 2,0-1-24,0 1-7,-1-1-16,1 0 5,1-2 45,0 0 8,0 1 18,-2 1-3,-1 0-12,0-1 0,3-1-10,-2 1-1,1-1-30,1-1-3,1-1-4,2-1 4,1 0 8,-1 0-2,1-1-30,0-1-4,1-1-31,-12 11 42,-4 6 0,-8 5-29,0 1-24,7-5-13,2-5-29,3-5 36,3-3 12,4-7-22,1-3-11,6-6-12,1-5-52,7-6 46,1-4-21,5-5 41,4-8-9,4-7-6,3-14 37,5-11-37,6-14 38,5-15 30,9-8 7,0 8 36,4 3-27,-5 14-3,2 0 3,2 0 7,0-3 17,2-1 1,2-1-24,0 0-3,-1 1-15,1 0 3,1 0 15,-1 1 3,-1 1 1,0 4-1,0-1-13,-1 2 0,-2 1 3,8-13-7,-1-1 11,5-8-11,-6 7-6,-7 11 4,-5 9-7,-6 7 10,-9 8 103,-5 8-25,-14 4 92,-6 9 58,-16 5-39,-4 5 55,-13 9-64,-4 7 0,-9 8-4,-4 4 26,-5 6-27,0 0 23,0 5 27,2-2-42,1 0-65,4-3-52,2 0-50,5-4 82,4-4-172,4-4 76,6-5-145,5-4-88,1-3 78,7-5-118,1-3 101,4-5 1,0-1 20,5-4-30,-1-1 49,3-8 1,2-5 44,2-6 3,2-6-13,5-10 25,4-8-43,4-9 26,7-7-99,7-8 21,9-6 15,2 14 69,5-2 88,-1 17 0,3-3 0,3-4 0,-1-1 0,3 0 0</inkml:trace>
  <inkml:trace contextRef="#ctx0" brushRef="#br0" timeOffset="70.001">6972 1978 9502,'-23'10'547,"15"-8"-107,2 0 306,2-2-290,1 0-248,1 0-2,1 0-290,-1 0 43,2 0-163,-2 0 97,0 3 281,0 0-25,0 7 166,0 0-99,-1 5 65,0 0-47,1 3 62,0 0-74,0 2 212,0-1-66,1 1 287,-1-1-225,2 2 9,-1-3-130,1 0-116,-1-1-14,1-2-67,0-1 19,1-2-129,0 0 24,1-3-113,2 0 128,-1-3-73,1 0 93,0-1-64,1-2 76,0 1-245,-1-1 41,2-1-169,-1 0-97,-1 0 145,1-1-140,1-1 124,-2 0 49,1 0 4,-1 0 43,1 0 74,-1 0 41,0 0 19,-1-1-14,0-1 7,-1 0 11,1-1 0,-1 0 5,0 0-10,0 0-2,-1-1 71,-1 0-6,0-1-11,0 0 0,0-1-28,0 0-15,0 0 17,0 0-16,0 0-40,0 2 29,1 1-28,0 1 35,-1 0-149,2 1 30,-1 3-107,1 2 82,0 3-70,0 4 44,1 2-272,-1 0 123,0 1-118,0 0 137,1-3-38,-1-1 66,1-3-31,-1-2 84,0-2-64,0-5 52,0-3 38,-2-7 107,0-5 119,1-5 0,-1-3 0</inkml:trace>
  <inkml:trace contextRef="#ctx0" brushRef="#br0" timeOffset="71.001">22938 2226 9502,'-15'-1'-243,"9"-1"434,2 0 295,-2-1-154,3 0 26,-1-1-52,0 0 47,-2 0 44,1 0-81,2 2 60,-1-1-101,0 1 69,2-1-35,-3 2 43,2-1-77,0 1 19,-1 1-38,2-1 276,1 1-275,3 0 162,1 0-353,7 0-7,-1 0-14,5 0 17,-5 0-46,4 1 40,-5-1-113,2 1 65,-3 0-36,-1 1 50,0 0-28,-2 1 136,-3 1-13,0 0 28,-3 2 74,-1 1-74,-5 1 90,0 2-65,-7 1-15,3 0-32,-8 2 12,6-2-25,-5 2-59,5-2-19,-2-1-14,7-1 33,0-1-106,4-1 35,-2-1-121,5-3-117,-2 0 87,4-1-136,0 0 140,1-1 41,1 0 28,5-1-16,-1 0-27,4 0-7,-2 0-27,0 0 30,0 0-59,-3 0 17,2-1-45,-1 1-252,-2 0 95,0 0-160,-2 0 208,0 2-389,-2 1 183,0 2-286,0 3 64,0 2 245,0 0 48,0-2 240,2 3 236,-1-3 0,2 1 0</inkml:trace>
  <inkml:trace contextRef="#ctx0" brushRef="#br2" timeOffset="72.001">8955 2237 9584,'11'-4'842,"-6"2"-460,1-1-111,-1 1 111,1 0-59,2 1 94,-1 0-121,1 1 6,1 1-51,0 0 34,1 2-23,0 2-9,-1 1-36,2 2-13,-2 0-69,1 2 12,-1-1-2,0 1-10,-1 0 11,0 0-15,-1-1 0,-2 0-49,0-2 4,-1 1-12,-1-2 24,-1-1-70,-2 0 9,1-1-93,0 0-26,-1-1 34,0-1-35,-2 0 15,0 0 65,-5-1-16,-2 0 46,-1-1 64,-2 0-62,-3 0 56,0 0-74,0 0 153,-2 0-31,1 0 127,0 0 16,1-1-49,0 0 41,2 1-65,2-1 3,0 1-44,4 0 30,0 0-242,3 0 63,0 1-135,3 0 112,0 2-19,2 1 30,0 1-57,5 0 44,3 2-91,2 0 24,1-1-86,2 1 44,-3-2-41,0 0 20,-2 0-34,-1-1 20,-2 0 49,-1-2 0,-2 0-302,0-1 107,-4 0-229,-1 0 251,-5 1-184,1-1 80,-3 1-140,0 1 141,1 0-402,-2 2 498,1 1-334,-1 2 621,-2 0 0,1 2 0</inkml:trace>
  <inkml:trace contextRef="#ctx0" brushRef="#br0" timeOffset="73.001">21198 2362 9502,'-13'-1'697,"8"0"-491,1 0 352,0-1-152,1 0 245,-1-1-264,0 2 90,-1 0-128,2 0 96,-1 2-52,-1 2-90,1 2 47,0 1-121,2 3 91,0-1-97,0 1 108,2-1-93,-1-1-38,1 0-38,0-1-31,0-2-123,1 1 31,-1-2-93,1-1 112,1-1-287,0 0 96,-1 0-195,1-1-92,1 0 172,-1 0-177,0 0 202,-1-1 24,1-1 44,0-2-25,-1-2 89,0 0-6,-1-2 54,0 0-44,1-2 149,-1 1-36,0-2 118,2 1-59,1-2 21,1 2 8,2-1 62,2 0-51,2 1-2,2 0-44,1 1-17,3 1 21,-1 2-2,2 2 9,-3 0 25,1 2-4,-1 0-17,-1 2 12,-2-1 1,-1 2 25,-4 1 4,0 2 1,-2 1 112,-1 0-20,-2 2 102,-1-1-114,0 1-45,-2 1-23,-4-2-4,0 2-289,-2-1 50,0-1-188,-1 1-89,0-1 138,0-1-134,-1 0 161,0 0 22,0-1 7,2-2-13,-1 1-23,2-2-29,0 0-37,0 0-13,2-1-11,1 0 112,0 0-22,1 0 34,1 0 196,3 1-63,0 1 159,4 2-36,0 0 279,-1 2-29,3 1 168,-2 0 2,1 1-175,0 0 119,2 0-167,-1 1-173,2-2-21,0 2-114,2-2-376,1-1 131,0 0-266,4-3 286,-1 0-492,2-2 155,0 0-367,1 0 343,0-2 45,0-1 123,0-1 82,0-3 181,0-4 189,0-1 0,1-2 0</inkml:trace>
  <inkml:trace contextRef="#ctx0" brushRef="#br0" timeOffset="74.001">21705 2289 9502,'-14'1'869,"9"-1"-224,1 1-129,0 0 328,0 2-203,0 0-224,1 2 8,-1 1-128,1 1 50,-1 2-50,0 0 58,0 2 21,-2 0-75,-1 0 44,0 1-87,0-1-146,0-1-11,-1 1-51,2-2 29,-1 0-241,1-2 73,0-2-183,2-1-30,2-1-449,1-1 77,2-3-245,1-1 383,5-6 193,0 1-23,3-4 144,0 1 43,1-3 92,-2 1-11,3-2 6,-3 2 55,2-1-23,-3 0 68,1 2 54,-2 0-33,-2 3 52,-1 1-29,-1 1 399,-1 2-61,-1 1 257,-1 0 746,1 1-887,-1 4 680,0 0-1012,1 5-14,0 1-22,2 3 37,1 0-49,0 0 17,1 2-20,-1-1 8,1 0-29,-1 2 36,0-2-32,-1 0-207,-1 0 43,1-2-174,0 0 129,-1-1-483,2 0 145,-2-2-356,1 1 384,-1-4-516,2 1 259,-1-1-401,0-2-47,0-1 350,0 0 14,0-1 394,1-3 360,-2-2 0,1-1 0</inkml:trace>
  <inkml:trace contextRef="#ctx0" brushRef="#br0" timeOffset="75.001">18093 2378 9502,'-3'-7'273,"2"6"414,-1 0-145,1 1-89,-1 2-50,0 4-117,0 3 129,-1 5-79,1 1 84,-1 3-16,1 0-91,-1 2 34,1-2-76,1 0-40,-1-2 4,1 0-39,1-3 19,-1 0-76,1-3 24,0-1-32,0-3 1,0-1-1,1-2 14,2-1-10,-1-1 11,3-1-15,1-2 0,0-1 0,0-3 14,-1-1-10,-1-3 11,-1 2-15,-1-3 0,-1 1-200,0-2 52,-1 1-1213,-2-1 352,0 0-659,-2 0 952,-2 1 312,-1-2 361,1 1-25,-1 0 127,1 0-10,1 1 69,1-1-46,1 0-101,1 1 36,2-3-74,0 2-96,3 0 1,3-1-106,2 2 52,4 1 42,1 0 17,0 3 13,2 3 126,-1 1-61,0 1 111,0 3-125,-2 1 329,1 3-121,-3 1 230,0 3 37,-1 1-139,-2 1 101,-1 0-126,-2 0-129,0 1-22,-2-2-60,0 1-213,-1-3 45,-1 2-127,1-4 109,-1 1-109,0-1 50,0-2-66,0 1 69,-1-2-367,0 0 31,-1 0-254,-2-1 73,0-1 202,-1 0-38,-2 0 172,-1 0 93,1-1 54,-2 0 6,2 0 82,0 0-13,0 0 72,2 0-80,1 0 20,0 0-390,2 0 194,4 0-252,3 0 211,7 0 50,2-1-25,5-1 122,0 0 38,2-3 39,0 0-27,1-2 140,-2 2-56,0-2 129,-2 0-104,0 1 70,-4-1-36,0 1 64,-2 0 358,-4 1-143,-1 1 315,-3 2-301,-2 0 798,-1 0-618,-1 1 872,-1 1-883,-5 1 64,-1 2-209,0 3-27,-2 3-70,2 2 46,0 1-115,0 3 41,2-1-84,2 2 30,1 0-96,0-1 24,2 0-38,1 0 51,0-2-110,4-2 20,-1 1-97,4-4 4,0 0-106,3-2 25,-1-2-56,3-1-240,0-2 116,2 0-232,0-3 254,3-1-188,-1-1 96,0-4-154,0-1 170,-1 1 68,-3-2 106,0 2-6,-2 0 148,-2 1 2,-1 1 62,-3 0-70,-1 3 280,-2 1 430,0 1-158,-3 1 267,-1 2-517,-3 2 4,2 0 35,-1 2-16,2-2-153,1 0 8,1 0-135,1-1-240,2 0 66,2-2-166,4 0 162,2-1-285,4-1 69,0-1-219,2-2-252,-1-2 261,0-1-238,-2 0 360,0-1-334,-2 0 204,-1 0-71,-1 1 348,-3-3 347,-1 0 0,-1-2 0</inkml:trace>
  <inkml:trace contextRef="#ctx0" brushRef="#br0" timeOffset="76.001">22371 2338 9502,'-23'5'344,"13"-3"-63,2-2 239,-1 0-168,3 1 2,0-1-51,2 1 68,0-1-149,1 0 941,1 0-794,2 0 599,3 0-927,4 0-100,0 0 111,5 0-99,-2-1 92,4 1-103,0-1 45,2-1-480,2-1 114,0 0-343,5-1-409,-1-2 747,4 0-459,1-4 843,-1-1 0,0-3 0</inkml:trace>
  <inkml:trace contextRef="#ctx0" brushRef="#br0" timeOffset="77.001">22061 2298 9502,'-28'6'556,"14"-4"-95,3 0 359,1-2 140,1 1-303,0-1 209,2 0-368,-1 1 66,4-1-162,0 1 110,-1 1-134,1 0-108,0 0 16,0 0-80,-1 1 26,1 1-74,-1 0 24,1 1-51,-4 1 90,1 0-8,0 2 68,0 0 10,0 0-47,2 1 33,-2-1-90,4 1-50,-1-1-70,2 0 12,0-1-231,1 1 111,1 0-144,3-2 144,1 2-73,5-2 37,0 1-70,5-1 48,0-1-265,3 0 22,2-2-174,1 0-96,-1-1 196,3-1-137,-4-1 204,3 0 62,-3 0 93,-1-1 1,-1-1 166,-3-1-24,-2-1 90,-3 0-119,-2 0 305,-2-1-125,-2 1 207,-2-2-171,-1 3 58,-3-2-31,-3 1 129,-1 1 276,-6 0-116,1 3 228,-4-1-235,0 0 198,-1 1-136,1 0 119,0 1-308,3 0-101,-1 2-88,6 2 6,-3 2-563,6-1 130,-2 4-359,4-2 394,1 4-199,2-1 179,0 1-305,0-1-516,1-1 240,2 0-405,1-2-173,4-1 951,4-2-412,7-3 903,2-1 0,5-2 0</inkml:trace>
  <inkml:trace contextRef="#ctx0" brushRef="#br0" timeOffset="78.001">20452 2371 9763,'0'-13'875,"0"7"-453,1-1-124,0 2-15,-1-1-45,1 0 15,-1 2 82,-2-1-34,0 0 50,-3 2 88,-2 1-114,-2 1 88,-3 0-115,-1 0 18,-2 1-49,0 2 52,0-1-121,-1 4-81,1 0-70,2 1 14,1-1-57,1 1 64,3 0-16,2-1 17,3 0-224,1 0 57,1 1-186,3-2-150,2 0 160,4 0-214,2-1 230,4-1-71,1-1 105,2 0-100,-1-1 82,0 0 98,0 0 24,-2 0 32,-1 1 75,-2 1-44,-2 1 20,-2 1 5,-1 0 221,-2 0-31,-2 1 183,0 1 86,-1 1-152,-1-2 156,0 2-189,0 0-45,-2-2-37,-1 2 11,1-1-31,-2-2-248,-1 1 32,0 0-160,2-1-176,-2-2 134,1 1-185,-1-2 105,0 1 138,-2-1-61,-1-1 67,0 1 70,-3-1-9,-1 1 32,-1-1-24,-3 0 120,-1 0-20,-2 0 129,1 0-131,-3 1 257,1 0-128,0 1 216,1-1-65,2 0-59,2 0 23,2 0-53,4-1-81,1 0 38,2 0-61,3 0-282,0 0 150,3 0-251,2 0 432,3 2-27,1-1 137,4 0-128,0-1 207,2 1-103,2-1 171,0 0-72,2 0-61,0 0 42,0-1-117,0 1 12,1-1-35,-1-1 23,1 1-358,0-3 64,1 0-264,1 0 250,0-2-635,1 1 220,-2-2-512,0 1 644,-4 1 196,1-4 257,-2 2 0,1-3 0</inkml:trace>
  <inkml:trace contextRef="#ctx0" brushRef="#br0" timeOffset="79.001">6552 2380 9502,'3'-10'-413,"-3"6"1099,1 2-103,0 1 496,0 2 147,-1 1-379,0 4 258,0 2-486,0 2-245,0 1 367,1 4-191,1-1 465,1 1-403,2 0-53,0 1-213,2 0-65,0 0-95,1-1 8,0-2-63,1-2-166,0 0 41,0-2-88,2-2 82,-3-1-167,1-3 62,-1-1-122,0-1 162,-1-1-433,-1-2 139,0-2-386,-1-5-42,-2-2 186,1-5-152,-2-1 197,-1-2 174,0-2 25,0 2 93,-1-4-17,0 3 21,-1 0-34,0 2 87,-1 3 179,-1 2 10,1 1 96,-2 3-101,1 1 284,-1 4-108,0 1 369,1 1-269,-2 1 38,1 1-110,1 0-558,0 1 120,0 0-370,3 1-429,-1-1 743,2 0-495,-1-2 808,4 0 0,0-2 0</inkml:trace>
  <inkml:trace contextRef="#ctx0" brushRef="#br0" timeOffset="80.001">20670 2322 11774,'-4'9'2463,"4"-2"-1878,-1 0-181,1 0-8,0 4-169,0-1-51,0 2-43,0 1 2,0-1-178,0 0 33,0 0-118,0-1 107,1-1-550,-1-1 88,1-2-348,1-1-513,0-1 439,2-1-177,-1-2 576,3-2 506,2-1 0,0-2 0</inkml:trace>
  <inkml:trace contextRef="#ctx0" brushRef="#br0" timeOffset="81.001">20578 2339 9502,'-18'1'725,"10"0"-433,3-1-80,1 0 94,1-1-108,1 1 837,1-1-648,2 0 663,0 0-623,3 0-61,0 1 92,1 0-145,3 1-62,-1 0-46,3 1-21,0-1-322,2 1 57,2-2-177,2 0 160,1 0-105,3 0 72,1 0-81,1 0-314,0 0-180,1 0-274,1 0 73,-1 0-26,-2 0 293,-2 0-96,-1 0 224,-2 0 300,-2 0 34,-2 0 178,-1 0 0,-3 0 0,-1 0 0,-1 0 0,-4 0 2966,0 1-2099,-3-1 2378,-1 1-2905,-4 0 51,0 3 123,-3 2-128,0 2 140,-1 1-166,0 1-44,0 1-53,0-1 4,2 2-338,0-2 67,2 1-210,3-1 153,1-1-308,1-1 122,1 0-243,3-3 302,0 0-360,5-1 181,3-2-349,4-1 301,1-2-21,2-2 115,2-2-49,0-2 54,-1-2 54,1-1 1,-1-2 197,-2 2-35,0-2 153,-6 2-127,-1 0 274,-3 1-125,-2 0 179,-2 1-203,-3 1 265,-2 2-124,-4 0 260,-3 1-195,-3 1-35,-4 2-20,-2 0-1,-1 1-202,-1 1 30,2 0-180,-1 1-501,4 2 161,0 0-387,4 0 522,4 1 175,0 2 180,2-1 0,0 1 0</inkml:trace>
  <inkml:trace contextRef="#ctx0" brushRef="#br0" timeOffset="82.001">19608 2358 9502,'-18'5'620,"10"-4"278,2 0-236,1 0 465,1-1-505,0 1 444,2-1-843,4 0 507,1 0-848,5 0-194,3-1 155,2 0-178,2 0 230,1-2 78,2-3 27,2-2 0,1-1 0</inkml:trace>
  <inkml:trace contextRef="#ctx0" brushRef="#br0" timeOffset="83.001">18929 2341 9502,'-16'7'958,"9"-4"-217,0 0 623,0 0-624,1 1 28,0-1-236,1 2 147,1 1-235,0 1-133,1 2-33,-1 0-90,1 3 75,0-1-52,-1 2 64,1-2-86,0 1-17,0-1-52,1-1 11,0-1-191,1-2 41,-1 1-117,1-2 101,1-2-356,0-1 111,0 0-710,0-1 571,2-1-259,0-2 457,3-2-29,1-3 21,2 0 106,-1-4 6,2-1 114,-2-1-80,2-1 87,-3 0-56,1 0 75,-1 0-45,-2 3 297,0 0-79,-2 3 218,1 0 177,-2 2-149,0 2 505,0 1-321,-1 1-24,1 2-256,1 3-190,1 3-25,-1 3-16,3 1 13,-1 1-12,2 2 15,-2 0-90,1 1 23,0-1-63,0 1-227,0 0 90,1-1-167,0-1 162,-2 0-133,2-1 41,0-3-142,-2 0-402,2-3 192,-1 0-323,1-3 386,-1 0-315,0-2 238,2-1-251,-3-2 366,3-2-295,-3-3 516,0-1-298,-2-3 561,0-3 0,1-1 0</inkml:trace>
  <inkml:trace contextRef="#ctx0" brushRef="#br0" timeOffset="84.001">22274 2375 9502,'10'-1'119,"-7"1"-30,-2-2 191,0 1-48,0-1 118,0 0 159,-1 0-98,1 1 119,-1 0 366,0 0-247,0-1 240,-1 1-405,0 0-228,0 1 77,-2 0-32,1 0 47,-3 0-76,1 0-38,1 1 6,-2 1-40,2 0-61,-3 2-19,3 0-36,-3 2 47,2-1-77,0 1 20,1 0-53,1 0 9,0-1 7,0 2 22,1-2 16,0 0-140,0 1 24,1 0-134,0-1 81,0 1-87,0 0 29,1-1-67,1 1 2,1 0 81,0 0-80,0 0 116,2 0-67,0 0 107,1-2-71,0 1-17,3 0-7,-2-2-58,3-1 64,1 0-425,2-1 120,3-1-263,0 0 280,0-1-428,2-1 220,-2-1-332,1-3 559,-3-1 206,0-3 212,0-1 0,-1-2 0</inkml:trace>
  <inkml:trace contextRef="#ctx0" brushRef="#br0" timeOffset="85.001">22312 2409 9502,'-32'6'559,"20"-4"-76,0-1-149,3 0 242,0-1-119,3 0 160,-1 0-131,3 1-134,1-1-2,1 1-76,1 0-96,1 1-9,-1-1-39,2 1 15,0 0-216,2-1 63,0 0-144,6 0-274,-2-1 174,5 0-266,-2 0-63,4 0-196,-1 0-76,1-1-36,1-1 194,-1-3 232,2 0 100,-4-3 208,0-1 155,-1-1 0,-1-2 0,2-1 0</inkml:trace>
  <inkml:trace contextRef="#ctx0" brushRef="#br0" timeOffset="86.001">11111 2469 9502,'2'-13'0,"-2"7"21,0 1-8,0-1 69,0 2-62,0-2 36,0 1-8,1 0 26,-1 0-37,1 0-9,1 0-27,0 1 79,1 2 80,-2 0 13,1 0-22,-1 0 20,0 0 10,0 0 3,-1 0-40,0 1 92,0-1-32,0 1 115,0 0-55,0-1 52,0 1-17,0-1-10,0 1 13,0 0-77,0-1 118,0 1 507,0-1-489,0 3 343,0 1-619,-1 4-50,1-1 96,0 3-69,-1 1 78,1 0-78,0 1-4,0 0-8,0 1 6,0 2 12,0 0 17,1 2-32,-1 0 24,1 3-1,0 0 9,0 1 1,-1 0 12,1 2-25,-1-1 10,0 3-11,0-1 21,0-1-6,0 1 8,0-1-63,-1 1-13,1-2-5,-1 0 22,0-2-14,0-1-5,0 0-23,0-1-3,1 0 45,-1-1 2,1 0-12,-1-1 33,0 1-35,1-1 28,-1 0-42,1 1 27,0 1-22,-1-1 27,1 1-11,0 1 5,-1 0-4,1 1 10,-1 0-27,-1 0 21,1 1-26,0-1-6,-1 2 18,-1 0-17,2 0 18,-2 0-40,2 1-26,-1-2 5,1 2-68,0-3 32,1 0-15,0-1 22,0-1 13,0-1 37,0 0-49,0-1 48,0 0 9,0-1-7,1-1 7,1 1 11,0 0-28,-1-1 27,1 2-27,-1-1 61,1 0 24,-1 1-1,0 1 38,-1 1-89,0 1 43,0 0-44,0 0 23,0 2-18,0 0 20,0 0-19,-1 0-18,0 1 13,-1-2-18,0 0-67,2-1 19,-2-1-80,2-1 36,0-2 0,0 1 28,0-2 16,0-1 28,0 1 7,0-2-17,0 2 6,0-1 52,0 0 26,0 3-8,0-1 35,0 2-36,0 0 56,0 3-24,-1 0 55,-1 2-87,-1 0 62,1 2-71,-1 0 7,0-1 2,-1-1-7,3-1-57,-1 0 39,2-3-54,0 1 71,0-4-91,0 0 19,0-2-90,0-1 71,0 0-28,0-3 51,1 1-10,0-1 57,0 1-21,0-1 18,0 1 27,-1 0-42,0 1 50,0 2-55,0 1 22,0 1-7,-1 1 12,0 3 0,-2 0 0,0 0 10,0 1-6,0-1-2,0 0-52,1 0-8,0-2-6,-1 1-32,2-2 30,0 1-8,0-2 13,0-2 46,1 1-9,0-2 9,0 1-8,0 0-10,0-1 10,0 1-19,0-1 60,0-1-41,0 0 45,-1 0-43,1-1 9,0 1 4,0-1 0,-1 0-1,0-1-1,-1-2 6,0 2-3,1-2-43,-1-1-14,0 1-3,0 0-40,1 0 22,-1-2-2,1 1 4,-1 0-8,2 0 25,-1 0-33,0-2 36,1 2-192,-1-1 25,1 0-123,0-1-472,0 0 216,1-2-349,2-2 415,4-4 297,2-6 106,2-7 131,0-7 0,1-4 0</inkml:trace>
  <inkml:trace contextRef="#ctx0" brushRef="#br0" timeOffset="87.001">21642 2372 9502,'-15'5'475,"8"-3"-387,0 1 678,2-1-215,-1 2 471,3-1-250,0 1-259,2 0 1,1-1-158,0 2-324,3-2 43,3 1-196,3-1-121,3-1 114,3-2-129,3 0 159,1 1-678,1-1 196,2-1-274,0 1 477,1-5 377,1-2 0,1-2 0</inkml:trace>
  <inkml:trace contextRef="#ctx0" brushRef="#br0" timeOffset="88.001">19379 2382 9502,'-13'1'994,"8"0"-240,0 0-182,1-1 238,1 0-327,-1 0 123,0 0-162,1 0 150,-1 0-218,1 0 12,-3 1-81,0 0 43,-1 1 143,-1 2-117,0 0 145,-1 0-165,0 2 81,-1 1-83,1-1 61,0 2-120,0-1-39,2 0-62,1 0-1,0-1-221,1 1 40,1-1-99,1 0 103,1-2-249,0 1 100,2-2-174,-1 2-36,2-3 111,0 1-114,1 0 143,3 0-268,2 0 125,1-1-280,2 0-64,1 0 164,1-1-109,3 0 260,-2 0-320,3-1 172,-1 0-261,2 0 331,0 0-264,0-1 197,0-1-217,1 0 161,-1-3 173,-3 0-1,0-2 206,-1 2 91,0-3 107,-2 1 0,1-3 0,1 0 0</inkml:trace>
  <inkml:trace contextRef="#ctx0" brushRef="#br0" timeOffset="89.001">11222 2492 9502,'17'-6'-911,"-9"2"747,2-1 69,-2 1 137,0-2-44,-1 0 154,-2 1-55,0 0 82,-1 0-71,-2 0 27,0 1-24,-2 2-1,0-1-55,-2 1-1,-1 0-27,-2 1 42,-1 0-47,-1 1 30,1-1-29,-1 1 110,3 0-32,-1 0 36,1 0-64,2 0 363,0 0-271,1-1 299,2-1-349,2-2 26,0 1 5,1-2 35,0 1-42,-1 1 26,-2 0-34,1 2 2,0-1 53,-1 1-115,1 0 80,-1 1-92,1 0 55,-1 2 82,2 0 9,0 1 7,1 1-19,1 2-12,0-1-3,0-1 18,2 1 43,1 0-88,1-1 49,1-1-55,2 1-55,1 0 0,2-1-16,2 0-99,1 0 73,0-1-91,2 1 105,-2 0-116,1 1 73,-1 1-106,1-1 61,-1 1 36,0 2 13,-2-2 1,1 3 65,-4 0-22,3 0 29,-4 0 63,4 1-17,-5 0 22,4 2-30,-3-2-56,2 2-8,-2-1 34,2 1-17,0-1-29,1 1-34,0-1 2,1 1 11,2-1-76,2 1 21,2-2-93,1 0 30,-1-1 30,3 1-24,0-2-11,-1 0-6,1-1 8,-2 0 25,0 1 77,-3-2 27,0 0-14,-2 0-4,-1 0 66,0 0-16,-2 1 112,0 0-112,-2 0 58,0 2-50,0-1 35,-2 0-26,0 2-22,0-1-19,1 1 29,1-1-53,0 2 48,2-1-46,1 1-32,3-2-20,0 2-13,2-1 18,0 1-48,2-2 24,1 2-105,1-2 102,2 1-67,0-1 42,1 1-23,-1 0 17,-2-1 42,2 2 9,-2-2 7,0 2-2,-2-1-3,0 1-6,-2 0 68,0-1-46,-2 2 56,-2-2-71,-1 1 54,-1 0 13,-1 0 18,0 0-6,0 0 16,-2-1-36,2 2 34,0-3-61,1 3 1,-1-3 3,1 1 4,1-2-13,-1 1 8,2-2-12,-1 2-32,1-1-13,0-1-3,0 0-1,0 1 1,-2-2 21,0 0-29,0 1 31,-2-1 26,-1-1-26,-1 0 24,-3 0 22,1 0-25,-4-1 30,1 0-38,-1 1 68,0 0-48,0 0 59,1 0-68,2 1 12,1 2-8,0-1 13,4 1-88,0 2 24,2-1-77,1 3 71,3-2-111,1 1 54,1 1-108,2-1 61,0 1 2,-1-1 27,1 0 26,-1-2 64,0 1-15,-2-2 19,0 1 35,-3-1-75,-1-2 74,-2 1-73,-1-1 144,0-1-13,-2 0 118,-1 1-95,1-2 20,-1 1-14,1-1-28,-1 0-23,0 2-39,2-1-5,-1 0 22,5 1-74,-4 0 8,1 1-78,0-1 15,0 1-17,1 0 39,-1 0-11,1 0 70,-1 0-33,0-1 22,-1 0-39,1-1 75,-2 1-17,1-2 29,-1 0 43,0-1-21,0 1 7,-1-2-13,0 1 19,0-1 17,1 0 25,-2 0 43,0 0-89,-1 0 35,0 0-47,-2 1 3,0-1 7,0 1-3,-2 2 6,1-1-9,0 1 11,0 0-10,-2 0 16,1 1-13,0-1 11,-1 1-14,1-1-21,-1 0 13,-1 0-14,1-1-48,0-1-17,-1 0-7,0-1 16,0 0-961,-1 0 762,0 0-768,0 1 1016,-2 2 0,1 1 0</inkml:trace>
  <inkml:trace contextRef="#ctx0" brushRef="#br0" timeOffset="90.001">19545 2421 9502,'5'-9'95,"-4"5"24,1 1 59,-2 0-10,0 1 331,0 1-98,0 0 232,-1 0-87,-1 0-164,-1 0 46,-1 1 220,-1 0-173,1 0 194,-1 1-276,0 1 93,0 0-121,2 2 121,-1 1-150,0 0-8,1 0-56,0-1 30,0 2-106,2 0-62,-1-1-15,1 0-37,0 1-10,0-2 45,1 1-44,0 0 27,0 1-59,0-3-2,1 2-41,1 0-119,1 0 53,2-2-112,2 1 91,0 0-212,2-1 69,0 0-161,2-1 189,-1 0-471,2-1 180,-1-1-356,0 0 100,1 0 221,-1 0-64,1-1 216,-2-1-471,0 0 565,-2-1-393,0-1 677,-1-1 0,1-1 0</inkml:trace>
  <inkml:trace contextRef="#ctx0" brushRef="#br0" timeOffset="91.001">19609 2428 9502,'-21'9'582,"10"-6"-116,1 1 385,0-1 89,2 0-292,1-1 204,1 0-339,3-1-171,0 1-65,2-2-174,0 2-5,1-1-138,1 0 96,2 1-276,1-2 143,2 1-176,3-1 172,-1 0-294,1 0 124,-1-1-314,1 1-145,-1-1 96,0-1-184,0 0 292,-2-1 13,1 0 304,-2-1-63,1-3 252,-2 0 0,1-3 0</inkml:trace>
  <inkml:trace contextRef="#ctx0" brushRef="#br0" timeOffset="92.001">18953 2475 9502,'-24'3'243,"16"-2"-17,0 0 164,4-1 96,-1 1-131,2-1 446,1 0-373,1 1 164,0 0-203,1 1-90,1 0 68,0 2-81,1-3 210,0 2-77,1 0 136,0 0-213,1 1-61,0-2-18,3 0-49,-1-1-373,3 0 14,1-1-230,1 0 253,2 0-743,1-1 263,2-1-601,2 0 729,-1-2 207,3-2 267,2 0 0,1-3 0</inkml:trace>
  <inkml:trace contextRef="#ctx0" brushRef="#br0" timeOffset="93.001">6429 2609 9502,'-5'-8'751,"2"5"-518,-2 1 424,1 1-183,0 1 284,1 1-298,0 2 38,1 1-119,0 3 75,2 0-132,-1 1 242,2 0-112,1 0 169,3 1-154,0 0-66,3 0-17,1 1 40,2 0-132,-1 0 34,1 1-125,-1-1-79,2 0-71,-1-1 14,-1 0 6,0-2-56,-1 1 19,0-2-115,-1-2 131,-1-1-113,0 0 88,-2-2-115,-1-1 65,1 0-317,-2-3 58,-1-3-431,0-2 247,-2-4-27,0-3 175,0-1 84,-1-3-10,-1 0 45,-1-1 11,-1 0 205,0 0-25,-1 1 99,0 0-89,0 2 103,-1 1-42,2 5 589,-2 1-219,1 5 312,1 0-354,-1 2 115,0 1-156,1 0 130,2 1-150,-1 1-1542,2 0 349,2 0-1000,0 0 931,4 0 218,0-1 239,2 1-18,-3 0-139,1 0 178,-1 0-157,-1 1 248,0-1-150,-1 0 125,1 1-152,-2 0 303,1-2 95,-1-2 144,0-5 0,-1-3 0</inkml:trace>
  <inkml:trace contextRef="#ctx0" brushRef="#br0" timeOffset="94.001">22874 2566 9502,'-36'28'1664,"21"-15"-1298,3-1 785,3-1-312,-1-1 583,4 0-653,-3-3 562,4-1-380,1 0 486,1-1-576,2-3-333,0 1-125,2-1-633,1-1 57,2 0-331,1-1 314,5-2-486,1-1 231,2-1-372,4-4 502,-3 0 202,5-3 113,-5-1 0,4-2 0</inkml:trace>
  <inkml:trace contextRef="#ctx0" brushRef="#br0" timeOffset="95.001">6457 2576 9502,'-18'34'1158,"12"-22"-410,2-1-221,2-4 266,1 0-428,1 0-108,0-2-158,1 1 47,2 2-95,1-2 20,2 3-69,-1 0 93,1 2-148,-2 2 83,-1 1-144,0 1 137,-2 2-110,0-3 101,-1 1-120,0-3-119,0-1 51,0-3-138,0-1-264,0-2 114,0-2-206,0-3 261,-2-3-192,0-4 144,-1-5-181,0-3 357,1-4 129,-1-1 150,0-1 0,-2 0 0</inkml:trace>
  <inkml:trace contextRef="#ctx0" brushRef="#br2" timeOffset="96.001">8810 2615 9502,'0'9'454,"0"-6"-84,0 1 307,0-3 278,1 1-335,0-2 292,1 1-452,0-2 127,1 1-163,0-2 143,1 0-226,1 0 25,-1-1-85,0 0 69,0 2-16,-1-2-66,0 1 49,-1-1-429,0 0 63,-1 1-239,-1-1 206,1 1-831,-1 1 595,0 0-730,-1-1 801,-1 2 0,-3 0 0</inkml:trace>
  <inkml:trace contextRef="#ctx0" brushRef="#br2" timeOffset="97.001">7943 2743 9502,'10'0'-1147,"-6"0"1503,-1 0-238,-3-1 274,1 1-329,-2-3-53,1 1-20,1-1 1,2 1 51,1 1 69,0-1-1,2-1 75,0 2-69,-1-2 66,-1 2-77,0-2 229,0 1-84,-2 0 183,0 0-134,-1 0 173,0 0-92,-1 0 112,1 0-8,-1-1-118,0 2 50,0-1 245,0 0-313,-2 3 265,1 0-386,-3 5-27,2-1 31,-2 3-36,1-1 75,0 1-5,0 0-16,0 1 17,-1-2-70,0 1 23,1-1-30,0 1 1,-1-1-49,1 0-70,0-1 11,0 0-1,1 0-6,1 0 2,-1-1-11,2 0 25,-1 0-136,1-1 21,0 0-112,0-2-56,0 1 92,1 0-97,-1-1 82,2-1 128,-1 0-35,2-1 70,1 0 14,2 0-7,-1-1 27,1-1-14,2-3-4,-1 1-18,2-3 29,-2-1-8,1 1 24,0-1 63,-1 0-36,1 0 73,-1 1-61,0 0 24,0 0-28,-1 2-29,3-2-16,-2 2 17,2 1-84,0 1 57,0 0-60,-1 1 73,-1 1-33,-1 0 31,0 1-32,-4 0 28,2 0 64,-2 2-61,-1 0 60,0 2-76,-1 0 177,0 2-36,-1 1 112,-1-2 3,-2 2-78,1 0 101,-2-1-204,0 1-15,0-1-81,0 1 17,1 0-82,-1-2 51,2 2-111,1-1 95,0-1-200,2 1 62,-1-1-131,1 0 34,0-1 71,1 0-43,1 0 28,3-1-22,1-1-6,1-1-60,3 1 99,-1-2 5,2 0 57,0-1 1,0-2 60,0-1 20,-1-1 14,2-1-26,-1-1 82,0 1-33,-2 0 102,-1 0 6,-1 1-37,-2 1 63,-1 0-63,0 2 206,-3-1-68,0 1 25,0 1-164,-1 2-141,1 1-20,-2 5-7,0-1-9,-1 3-4,1-1 9,-2 1 34,0 0 14,0-1-36,0 0 79,1-1-83,1 0 76,-1-2-99,2 1 52,-1-1-9,1-1 33,0-1-277,0 0 52,0 0-201,1-1 195,2 1-443,3-2 168,2 1-332,0-2-368,2 1 349,-1 0-355,2-1 548,-2 0-112,0 2 219,0-1 5,-1 0 277,0 3 290,0-1 0,-1 1 0</inkml:trace>
  <inkml:trace contextRef="#ctx0" brushRef="#br0" timeOffset="98.001">6182 2826 9502,'-20'0'749,"10"0"-178,2 0-151,0 0 248,1 0-275,0 0 153,0 0-136,3 0 159,0-1-223,1 0 37,2 0-100,0-3 286,1-1-162,2-1 108,2 0-163,2-3 5,3 2-64,4-3 44,1 1-127,2-2 63,1 3-59,2-1 11,1 1-30,1 1-24,-2 1-29,2 2 44,-1 1-105,-2 1 51,-1 1-54,-2 1 43,0 2 7,-2 1 8,-3 4-1,0 2-32,-2 3 17,-1 2-31,-1 1 42,-2 1-253,0 2 50,-1-3-176,-1 0 125,0-1-314,-1-1 110,0 0-242,0-3 278,-1 0-186,0-2 138,-1 0-258,0-1 219,-3 0 21,-1 0 97,-2-1-101,-1 0 65,-1 1-66,-2-1 80,0 2-16,0-1 28,-1 3-41,1-1 110,-1 3-78,3-2 64,-1 1-71,4-3-167,-1-1 88,3-2-109,1-3-116,2 0 374,0-5-160,0-3 376,1-8 0,-1-3 0</inkml:trace>
  <inkml:trace contextRef="#ctx0" brushRef="#br0" timeOffset="99.001">14461 6985 9832,'0'7'1000,"0"-5"-795,0-4 337,0 0-335,0-6-4,0 1-15,0-5-42,0 0 42,0-1-42,-1-3 13,1-1-7,0-2 4,0 1 25,-1-1-37,1 0 52,0-1-61,0 2 31,0 0-30,0 2 15,0-2-16,0 2 12,0 0-7,0 0 6,0-1-40,0 0 19,0-1-18,0 1 16,0-2 6,0 1-5,0-1 7,0-1-3,0-1 1,-1 0 6,0-2-22,-1 1 13,-1-2-18,0 1 9,1 0-16,-1 3 26,1 1-23,0 2 31,0-1-75,1 3 43,-1 1-46,2 1 26,-1 0-19,0 1-3,1 1 3,-1-1-8,1 1 5,0 1-20,0-1-7,0 0 34,0-2-12,0 2 10,0-3-26,0 1-34,0-3 15,0 2-14,0-2 24,0 2 7,0-2-7,0 0 4,0 0 15,0 1-18,0 1 12,0 0-1,0 0 10,0 2-8,0 2-26,0 0 18,0 1-24,0 1 34,0 1-42,0-1 29,0-1-33,1 2 37,0-3-53,0 1-24,0-2 6,1 3-62,-1-3 105,1 1-63,-1 0 67,0 0 3,-1 1-2,1-1-1,0 1 9,0-1-21,0 1 20,0-2-17,0 1 18,1-2-7,-1 1 9,0-1-5,0-1 18,0 0-8,-1 1 13,2-1-6,-1-1-13,0 2 12,0 0-15,0 1 38,-1 1-25,0 0 24,1 1-32,-1 1 39,0 1-28,0-2 34,1 2-42,-1-1 5,1 1-4,-1 0 6,0-1-30,0-1 25,0 0-21,1-1-22,0-2 35,0 0-43,0-3 48,0-1-44,1-1 33,0-3-40,1 0 20,0-4 7,-1 1-13,2-2 15,0 0 49,-1-1-38,1 4 38,-2 1-43,1 2 45,-1 2 17,0 3 5,0 2 60,-1 3-24,0 1 9,-1 1-21,0 3-68,0-2 21,0 3-17,0-2-38,1 1-29,-1-2-4,1-1 21,0 0 8,1-3-13,0-1-20,-1-1 15,2-3 0,0-1 28,0-1-42,0-1 41,0-2-17,0 1 19,0-3-19,0 0 65,1-2-41,-1-1 45,-1 2-4,0-3 9,-1 2 9,1 1-10,0 3 5,-1 2 8,0 0 9,0 3-14,0 2-28,-1 1-2,1 1 8,-1 1-42,1-1 33,-1 1-38,1 0 48,0-3-51,1 1-15,-1-2-2,1-1-4,0 0-15,0-2 31,1 1-36,0-2 67,0 1-4,0-2 0,0 1-12,-2-1 47,1 2 19,0-1 5,-1 1 30,0 0-72,-1 0 27,0-1-21,0 0-10,0 1 29,0 0-23,0 1 29,0 1-27,0 2 28,0 1-17,0 2-77,0 0 9,0 2-89,0 0 85,0 1-55,0-1 33,0 2-19,0-2 45,0 1 16,0-1 29,0-2-37,0 2 30,0-2-28,0 0 26,0 0 33,0-1-37,0 1 49,0-2-58,0 1 31,0-1-21,0-1 30,0 1-29,0-1-63,0-1 47,0-1-53,0 0 0,0-3-21,0 0-4,0-3 3,0 1 47,0 0-2,0 1-5,0 3 75,0 2 23,-1 2-7,0 2-13,-1 3 35,0 2-16,1 0 98,0 2-97,-1 1 59,0 0-35,-1 1 29,1 0-64,0 0-42,0-2-21,0 1 33,0-2-90,1-1 34,0-1-116,-1-2 96,1-2-28,0-1 57,0-2-45,0 0 39,0-2-19,0 1 29,0-1 15,-1 1-15,1 0 19,-1 0-30,0 1 59,0 2 17,0 0 12,0 4-17,0-1 65,0 3-29,0 1 108,0 1-87,0 1-5,1 0-120,0 1 3,1 0-48,-2 0-27,1 0-1,0-1 10,0 0-6,0-1 43,0-2 5,0-1-15,0-1 22,0-1 52,0-1-40,0 0 40,0-1-47,0 0 60,0 1-44,-1-2 47,1 1-18,0-1-25,0 1 33,0-1-40,-1 3 51,1-1 6,0 3 18,0 0 21,0 2-55,0 0 19,0 3-30,0-2-5,0 2 7,0-1-6,0 0 11,0 0-21,1 0 18,-1-1-17,0 0 1,0-1 8,1-1-11,0-1 15,-1 0-27,0-1 19,0-1-28,0 0 12,1-2 6,-1 1-8,1-2 15,-1 1-30,1-1 21,-1-1-22,1 0-30,-1 0 41,0-4-47,0 2 57,1-2-73,-1 1 53,0-2-61,1 2 69,-1 0 43,1 1-33,-1 2 33,0 1 24,1 1 15,-2 1 6,2-1-9,-2 1-35,2-1-12,-1 1 21,0-2-17,0 0-6,0-1 18,0 0-12,-1 0-1,1-2-3,-2-1 0,1 1 5,0-1-37,-1 0 23,1-1-37,-3 1 84,1 1-39,-1 0 34,2 3-40,-3 0 44,2 4 15,-2-1 3,2 3-3,-1 0-49,0 3 9,0-1 2,2 0-118,-1 2 33,1-1-110,0 1 110,0 0-346,1 0-1510,1 0 815,0 3-972,1-1 672,1 4 964,2 1-631,3 2 1073,1 2 0,0 1 0</inkml:trace>
  <inkml:trace contextRef="#ctx0" brushRef="#br2" timeOffset="100.001">10316 3222 9754,'-3'-11'786,"2"6"-503,0 1 54,0 0-60,0 0 73,0 1-136,1-2 37,-1 2-107,0-1 40,1 1-113,-2-1-16,-1 3 1,-1-2 29,-2 1-2,0-1 50,-4 1-54,1-1 52,-4 1-48,1 0 47,-3-1-77,-1 1 60,-1-2-49,-1 0 25,-3-1-16,1 2 20,-2-3-8,1 0 10,-2 1-69,3-3 51,-3 1-50,1-1 78,1 0-79,1 0-14,0-2-27,2 3-41,0-3 36,2 2 13,1-2-10,1 1 93,-1-1-45,2 1 31,-2-2 19,1 1 27,-2-1-8,0 1-4,-2 0-122,-1-1 54,-4 1-48,1 0 72,-4 1-64,3-1-13,-2 2-8,1-1-57,1 2 43,1 0-7,1 1 4,2 1 29,4 1 6,0-1-19,2 2 3,2 0 21,1 0-32,3 2 29,2-2-32,0 1 26,3 0-20,0 1 22,1-1-58,0 1-14,0-1-4,1 0-46,0 1 34,0-1-6,0 0 5,0 0 31,0-1 11,0 0-15,1 0 60,1 0 9,0 1-1,2-1-12,1 0 21,1 0-38,0 1 45,2 0-51,0 0 117,3 0-13,-1 1 103,2 0-48,1 1 12,-1 0-40,3-1-13,-3 1-45,1 0-11,-1-1 1,2 1 14,-3-1 0,0 0 5,-1 1-3,-1-2 44,-2 1-36,-1 0 40,-1 0-61,-3-1 145,0 1-37,0-1 129,-1 1-116,-1 0 29,0-1-71,-1 2 20,-1-1-94,-2 1-28,-1-1 10,-3 1 13,-1 0 67,-1 1-8,0-1-9,-1 1 16,0 1-21,0 1 24,-1-1-42,1 2 44,-1-2-50,1 1 39,0-1-4,0-2-4,1 1 30,-1 0-28,2-1-54,-1 0 33,1 0-39,-1 0 8,2 0-21,-1 0 2,1 0-5,0-1 0,1 0-26,-1 0 8,1 0-7,0-1-8,1 0 25,0 0-38,-1 1-7,1 1-5,0-1-21,-1 1 23,-1 0 53,2 0 3,-2 1-6,1 0 56,-1 0 6,0 1 11,1 0-13,0 0-15,1 0 15,1-1 10,0 2-10,1-2-74,1 1 32,1-1-34,1 1 1,0-1-13,1 1-2,0 0 10,1 1 2,0 0-14,5 3-15,2-1 122,4 2 4,2 2 95,2 0-100,2 2 135,0 1-79,0 0 111,-1 1-79,0-1 73,-2 0-39,-2 0 71,0 0-95,-1-1 1,-2-1-49,-2-1 38,-1 0-84,-1-1 15,-2-2-25,0 0-53,-1 0 48,-2-3-77,1 1 70,-1-2-98,0 0-434,0-1 240,0-3-344,-1 0 333,1-4 41,-1 2-81,0-3 79,-2 1-1,0 1-19,-1-2 15,1 1 23,-3-1 33,0 0 32,1 0-8,-1-1-5,0-1 19,-1 1-17,0-1 21,1 1-1,-1-3-5,0 2-9,0-1 3,-1 0 16,0 0 1,-1-2 16,-1 1 134,0-1-51,-1 2 115,0 0-89,0-1 274,-2 2-80,2 1 195,-2 0-217,2 2 194,0 1-120,2 1 196,1 1-178,2 0-12,0 1-40,2 1-18,0 1-191,2-1-36,0 3-109,3 0 57,2 2 18,4 1-5,1 2-22,3-1-4,3 1 138,1 1-28,1-1 128,2 2 98,1 0-48,2 3 105,3-1-101,3 2 7,0 2 2,4 0 1,1 0-77,1 2-14,1 0-51,2 0 64,0 1-158,-1-1 54,1 0-158,-2 0 139,0-2-164,-3 1 87,-1-2-116,-5-1 59,-1 0 45,-2-1 1,-4-1 97,-1 0 32,-3-4 32,-2 2-28,-3-3 60,0 0-21,-3-1 105,0-1-87,0-2 17,-1 1-7,1-1-22,0 0 62,0-1-169,2 0 37,-1-1-57,0 0-153,0 0 105,0 0-124,-1 0 27,-2 0 64,0 0-58,0 0 70,-2 0-401,-1 0-387,-4 0-142,0 0-53,-7 0 618,2-2 231,-6-1 230,1-1 0,-3-4 0</inkml:trace>
  <inkml:trace contextRef="#ctx0" brushRef="#br0" timeOffset="101.001">14927 3002 18791,'-19'0'49,"11"0"33,0 0 21,0 0 5,3 0 17,-1 0-16,2 0-5,1 0 21,2 0 38,0 0 19,0 0 53,-2 0-43,0 0-21,-2 0 57,-1 0-133,-3-2-9,-2-2-173,-3-2-67,-4 0-77,-2-2-2,-4-1-53,-4-1 34,-5-1 104,-3-1 84,-4-1 128,0 1 94,0-1 7,0-2-67,2 1-15,-1-1-107,5 1-154,1 0 34,5 2-135,5 3 121,4 3-260,4 1 180,5 4 118,2 4-302,4 7 502,6 5-545,8 8 302,10 6-1,5 4 1</inkml:trace>
  <inkml:trace contextRef="#ctx0" brushRef="#br0" timeOffset="102.001">6260 2848 9502,'-14'0'1642,"8"0"-1197,-1 0 19,1 0-120,1 0 90,0 0-42,2 0 38,0 0-224,1 1 38,2 0-282,0 1 102,1 0-35,3 2 26,0-1-1,2 1 17,1 1 44,2-1 12,-2 1-12,2 0-12,-2-1-27,2 1-54,-2-1-212,-1 0 40,0 0-106,-1 1 115,-2-1-441,1-1 121,-1 1-326,0 0 358,-1-1-884,-1-1 937,-2-1-734,-4-3 1110,-3-2 0,-5-2 0</inkml:trace>
  <inkml:trace contextRef="#ctx0" brushRef="#br0" timeOffset="103.001">7686 2990 8355,'-2'-9'87,"1"4"-122,0 2-11,0 0-39,0-1 81,-1 1-39,1 0 45,1 0-9,-2 1 5,1 0-6,-1 1 7,1 1 1,-2 0 0,0-1 0,-1 1 0</inkml:trace>
  <inkml:trace contextRef="#ctx0" brushRef="#br2" timeOffset="104.001">8578 2999 9502,'-3'0'720,"3"-1"127,1 0-450,3 0 115,0-1-156,2 0-2,-2 0-60,-2 1 49,0 1 547,-1-1-419,-2 1 750,-1-1-697,-5 1 130,-2 0-262,-1 0 190,-1-1-131,-1 1 156,0 0-95,0-1-166,2 1 23,1-1-97,0 1-121,2 0 16,2 0-70,-1 0 35,1 0-107,1 0 26,1 0-77,0 0-68,0 0 65,0 0-62,0 0 91,0 1-201,2-1 72,-1 2-202,0 0-16,0-1 58,1 2-63,0 0 104,0 0 14,1 0 21,-1 0-39,1-1 59,0 1-1,0 0 15,0 1 24,0-1-29,0 1 108,0-1-17,0 1 32,0-1 114,1 1-70,1-1 96,2 0 134,0-2-76,2 0 114,2 0-129,-1-1 45,2 0-51,0 0 80,0 0-67,0-2-11,-1 1 0,-1-1 8,-2-1 44,-1 1-9,0 0 35,-2 0 362,0 1-316,-1 2 294,-1 1-405,1 3-52,-1 0-10,0 2-3,0 1 7,0-2-40,0 2 25,1-1-107,2 0 36,-1 1 15,2-2 14,0 0-28,0 0-50,0-1-45,0 0-40,2-1-141,-1 0 67,0-1-116,2-1 122,-1 2-194,1-2 77,1 1-154,-2-1 190,1 1-330,-1-1 141,0 0-218,0 1-407,0 0 326,-2 0-354,1-1 132,0 2 331,0-2 79,-1 2 293,2 0 303,0 0 0,1 1 0</inkml:trace>
  <inkml:trace contextRef="#ctx0" brushRef="#br0" timeOffset="105.001">15097 3935 9502,'-3'2'502,"4"-1"-403,1-2-22,3 0 56,-2-2 22,2-3-2,-2 0-6,0-4-7,-1 0 14,0-2 5,-1-1 60,-1-1-43,0 0 18,-1-3-27,-2-1-16,-2-5-24,-2-2 59,1-2-104,-2-4 16,2-1-33,0-1 15,1-2-51,1-1 26,2 0-97,1 0 81,0-1-95,1 0 48,0 1-83,0 0 12,0 1 26,0 1-38,0 1 81,1 2-39,0 0 73,-1 2-36,0 2 15,0 1-4,0 2-1,0 3 2,-2 3 84,-2 2-57,-2 5 59,-2 2-64,-2 5 16,1 1-4,-2 3 13,1 3-122,-2 4 23,2 7-97,0 5 102,0 6-169,1 2 88,2 3-127,0-1-42,3 4 69,0-2-66,1 3 154,2-2 67,-1 2 73,0-3 0,-2 0 0</inkml:trace>
  <inkml:trace contextRef="#ctx0" brushRef="#br0" timeOffset="106.001">14916 3229 18877,'-14'-7'-3530,"8"4"2995,0 0 243,2 0-14,1 1 172,0 0-381,1 0 239,-1 1-26,2 0 265,-1 1 417,-1-1 0,2 1 371,-1 0-98,1 0 148,-2 0-19,1 0-87,-2 0-115,2 0-270,-1 0-144,2 0-100,-1 0-89,2 0-286,-1-1-70,2-2-66,0 1 288,1-1 317,2 0 156,-1 0 26,0-1-46,1 0 151,-2 0-18,0-1 91,1 1-359,-1-1-199,0 1-393,-1 0-15,-1 2-146,1-2 59,-1 1 58,-1 1-48,-2 0 378,-3 1-41,-2 1 422,-5 1 209,-2 3 267,-4 3 206,-2 2 143,-4 4 147,-3 2-187,-3 0-94,0 2-295,-3-1-299,-1 1-83,-1 0-211,1 0-8,2 0-80,1-1 20,3-1 3,3-3-22,6-2 54,4-2-39,7-2-6,3-3-102,8 0-374,6-3 115,16-4-239,13-9 357,16-7 89,9-4 74,10-8 71,-3 4 91,-2-2 342,-8 4-94,-9 1 171,-5 4-210,-7 2-86,-4 2 55,-6 3-108,-4 2 55,-6 2-60,-6 4 35,-2 0-52,-5 1-159,-5 1-383,-5 3-27,-9-1-319,-8 4 305,-10 0 17,-5 5 189,-7 3 166,-1 5 185,-8 1 493,-1 2-73,-5 3 271,1 0-306,0 1-36,9-1-147,7 1 64,11-4-139,10-1-53,7-2-478,7-1-241,8-2-615,4-3-24,12-3-4,4-2 150,9-4 335,0-3 183,3-2 330,-1-2 331,-2-2 596,-1 0 55,-2-1 92,-3 0-231,-3 1-204,-2 0 20,-2 0-34,-3 0-71,-3 0-89,-2 2-240,-3-1-123,-2 1-277,-2 2-164,-1-1-173,0 0-209,-2 2-162,0-1-89,-3 0 71,0 0 214,-1 1 334,-2 1 347,-1-1 220,-2 1 255,-1 2 321,-3-1 173,-2 3 210,0 1 81,-3 2-49,-1 3 90,-1 4-160,0 3-51,-2 0-214,0 2-103,1 0-112,1 0-167,1-1-65,1-1-201,1 0 3,2-1-119,1-3 87,2 0 82,2-4 85,1 0 23,3-2-4,3-1-46,1-2-228,1-1 27,4 0-301,1 0 214,3-3-49,3-3 193,2-2-19,2 0 5,-2-1 216,0 0-148,2-1 326,-1 0-336,2 0 163,0 0-184,3-1 105,1 0-53,4 0 50,2-1-33,3-2 22,0 2-39,2-3-16,3 0-56,0-2-36,1 0 33,0 0-5,0-1 82,-3 2 36,-2 0 30,-6 4 3,-3-1-18,-7 6 69,-4 1-156,-4 2-312,-8 1-200,-4 5-69,-12 2 86,-9 8 357,-6 1-50,-8 7 159,1 0 114,-2 1 412,4-1 17,4-1 104,5-1-189,5-2-344,6-2-11,5-4-265,7-1-106,2-3-370,7-1-213,6-2-121,10-4-58,6-4 294,8-4 121,3-3 338,0-4 183,1-1 165,-2-3 0,2-1 1</inkml:trace>
  <inkml:trace contextRef="#ctx0" brushRef="#br0" timeOffset="107.001">7671 3052 14724,'-2953'4944'0,"12765"916"0,-6860-10803 0,-12763-918 0</inkml:trace>
  <inkml:trace contextRef="#ctx0" brushRef="#br2" timeOffset="108.001">8767 3113 9502,'-5'4'1453,"3"-3"-875,1 0 609,1 1-518,0 2-192,1 0 168,1 1-264,-1-2 2,1 2-94,0-1 62,0 1-94,-1-1 5,2 0-6,-2 0-38,1 1-245,0-1 1,0-1-153,0 1 139,1 1-391,1 0 138,0-2-289,1 3-337,0-1 231,1 0-345,1-1 389,-1 1 79,1 0 135,-1 0-41,1-2 144,-2 2 166,0-2 44,0 1 117,0 0 0,1-1 0</inkml:trace>
  <inkml:trace contextRef="#ctx0" brushRef="#br0" timeOffset="109.001">15137 3210 9502,'8'-19'-75,"-4"10"35,-2 1-60,0 2 106,-1 1-21,-1 1 38,0 2 2,-2 0-56,-2 2 25,-2 2-10,-1 1 18,-3 3 25,1 2 17,-1 2-21,1 0 18,-1 1 17,2 0-9,1 1 9,2-1-84,1 0 47,2-1-67,1 0 74,1 0-51,0-1 39,2 2-30,1 0 80,1 1 13,2 3 0,1 1-8,-2 2-1,1 2 11,-2 3-1,0 4 62,-2 5-21,0 4 20,-3 7-24,-1 4-73,-5 9 7,-2 7 1,-5 11 17,0 4-158,-2 11 23,0-3-110,1 3-59,1-7 80,3-5-81,1-10 58,3-11 91,1-9-41,3-8 78,2-8-73,0-4 118,1-8-118,1-4 85,0-5-15,1-4 22,2-3 25,0-5 54,1-3-24,-1-9 25,1-4-22,1-7-86,0-5-26,1-6 1,0-3 11,0-4 2,1-2-10,-1-3-9,1-1 13,1-5 54,-1 1-23,1-2 13,1 4 56,0-1-18,0 5 78,0-1-81,0 3 163,0-1-68,-1 2 115,-1 1 83,-1 1-96,0 0 121,-4 4-106,0 2-2,-1 5-1,-2 3-16,-2 3-31,-2 3-5,-4 2-43,-2 3 55,-2 2-119,1 2 6,-2 1-29,1 4 24,1 1-6,2 3-26,2 1-5,2 1-162,1 1 69,2 0-119,4 2 49,2 0 78,4 4 26,1 3 96,3 3 30,-1 4-14,1 4 34,-2 3-58,2 4 14,-4 2-15,2 5 60,-3 2-15,-1 6 87,-1 1-39,-1 7-36,-1 2 21,-3 6-54,1 7-70,-2 6-6,1 9-74,-3-14 50,1 1-89,-1-18-24,0 0-45,0 3 14,0-1 82,1 1 8,-1 1 34,0 1 2,0-1-47,1 1-13,-1-1-31,1-1 7,0 0 43,0 0 6,-1-1-168,0 20 46,-2 1-152,0 17 97,0-9 118,-2-5 28,1-7 37,-1-6-3,-1-4 56,2-6-14,-1-4 113,1-5-84,2-6-25,0-2-33,1-8 6,1-2-66,1-8 27,0-4-34,1-4 56,1-12 47,0-3 33,3-16 0,0-3 0,0-8 0,2 0 0,0-4 0,-1-2 0,1-1 0,1-2 6,-1 0-22,1-1-2,1 0 5,-2-4 49,2 1 55,-1-5-24,0 1 46,-1-2-46,-1 0 0,-3 1 1,0 4 75,-1 0-28,0 4 130,-1 5-111,-1 5 152,0 5-83,-2 7 92,-1 4 48,-1 4-61,-2 6 63,1 3-64,-2 4-123,0 4 10,2 5-52,-1 6-23,2 3 1,0 7-16,2 2 12,1 4-62,1 4 40,0 3-100,1 5 83,0 7-118,0 5 35,0 7-62,0 4-42,0 5 68,-1 2-68,-2 3 57,0 3-10,-1 2-5,-3 0 21,0 0-4,-1 1 49,-1 1-3,1-1 3,0 0-74,2-1 2,0-1-67,2-4 65,1 0-150,2-7 62,0-1-100,1-8-65,1 0 100,1-9-98,2-4 96,1-7 61,0-7 18,1-9 24,1-9 170,-2-9-75,0-11 141,0-12-152,-1-10 137,-2-12-100,0-7 139,-1-6-102,0-4 186,0-4-45,1-3 103,-1 3-6,2 0-100,-2 8 62,1 2-61,-1 7 31,0 2 9,-1 7-1,0 2 17,0 6-24,0 1-27,0 3-3,0 3-10,-1 5 28,0 2-8,0 3 3,-1 3-17,-1 2 32,1 2-10,-1 2-10,0 2-38,0 4 5,0 5 9,1 7-84,1 3 12,0 6-75,0 1-40,1-1 38,2 4-73,0-2 90,2 2-87,0 4 64,-1 1-92,0 2 73,0 5-21,-2 2 33,1 7 6,-2 2-47,0 3 20,0 1-72,-1 2 63,-1-1-92,-1 1 72,-1-2-102,-1-1 96,0 0-128,0-1 83,1-3-126,-1-3 59,0-7-5,1-5 53,0-8 1,1-4 71,0-5-47,1-5 5,1-6-40,-1-3 15,2-9 7,0-3 101,0-13 11,0-2 12,2-11-4,0-2 17,3-6 4,0-3 64,2-1 10,0 0-26,-1 2 45,0 2-86,-1 5 177,-2 1-87,-2 6 127,1 3-3,-2 4-52,1 4 37,-2 2-19,-1 5 126,0 2 4,-3 4 68,-1 1-92,-1 3-108,1 3-15,0 5-39,0 7-123,2 5 24,-1 7-108,1 3 121,1 5-172,1 2 107,1 2-135,0 2 41,1 0 40,0-1-49,0-2 8,0 1-12,0-3-6,1-1-5,0-2 1,0-4 1,2-1 29,-1-2 18,0-2-51,1-1 30,-1-2-86,0-3 87,-1-2-82,-1-2 62,0-3-96,0-1 47,0-4-25,-1-1 55,-1-3-13,-1-3 17,-2-4-16,0-5 4,1-6 104,-1-4 3,1-5 79,2-1-89,-1-3 139,3 0-72,-1-1 109,1 0-70,0 2 83,1-2-40,0 5 73,1-1 8,1 3-46,1 3 71,0 3-78,-1 3 18,-1 4 8,0 2-40,0 2 201,0 2-24,-1 3 66,-1 2-15,0 4-169,-1 9 18,0 3-63,-2 7-77,0 7 7,1 3-57,-1 4 76,0 2-147,1 2 60,0-1-124,1 1-38,1-2 64,0-2-67,0-1 11,0-4 76,0-3-58,0-3 41,0-1-60,0-2 14,0-4-44,1-2 84,1-3-46,-1-1 17,0-2 4,-1-4 74,0-1 49,0-3 68,0-3-78,-1 0 57,0-1-15,-2-2 10,0 0 52,0-3-91,-1 0 37,1-2-33,-1 1-116,1-1 103,0-1-83,0-3 112,-2-1 0,-1-2 0</inkml:trace>
  <inkml:trace contextRef="#ctx0" brushRef="#br2" timeOffset="110.001">8935 3188 9502,'9'-11'168,"-7"7"-22,-1 2 202,1-1-54,-2 0 629,0 2-486,-1-1 318,-1 1-267,-2 2-84,-3 0 129,-2 3-169,-3 1 25,0 1-72,-2 1 27,-2 0-71,1 0-75,0 1-9,1-3-43,0 2-132,0 0 29,2-2-101,2 0-225,0 1 93,3-2-154,0-1 231,1 0-575,2 1 165,1-2-497,1 1 433,1-2 282,1 1 157,2 0 148,1 2 0,1 0 0</inkml:trace>
  <inkml:trace contextRef="#ctx0" brushRef="#br2" timeOffset="111.001">9386 3349 9502,'-22'-1'372,"11"-1"-63,4-1 254,-2-1 198,4 0-196,0-1 193,1 1-301,2 1-87,1 1-99,1 1 41,2 1-162,3 0-42,1 0-44,3 0 1,1 3-13,2 0 19,-1 2-54,1 0 67,-1 0-17,0 1 16,-1-1-1,0 0-180,1 0 44,-1 0-128,0 0-381,0-2 171,0 1-287,1 0 321,-1-1 196,2-1 83,0 1 79,0-1 0,2 2 0</inkml:trace>
  <inkml:trace contextRef="#ctx0" brushRef="#br2" timeOffset="112.001">9445 3367 9502,'-17'-12'362,"11"6"-216,1 0 30,2 2 12,0 0 0,0 1 3,0 0 77,1 1-23,-1 0 103,-1 1 70,-3 0-67,1 1 76,-3-1-127,-1 1 17,-2 1-55,0 0 43,-1 2-107,-1 1 0,2 0-63,0 1 11,0 1 141,2 0-38,1 0 96,3 1-72,2 0-252,1-1 41,2 2-155,1-1 92,2 1-83,2 0 34,3 0-70,1 0-67,3-1 84,-1 1-80,0 0 72,0-2 31,-3 1-18,0-1-6,-2 0 275,-1 2-47,-3-1 190,0 2-140,-1 0 269,-2 2-77,-1-2 198,-1 1-157,-2-2-135,2 0 14,-1-1-97,0-2-86,1 1-36,1-1-75,0-2-289,1 0-1013,1-1 177,0-3-515,-1-1 907,0-4 312,-1-1 1,-2-2 96,-1-1-43,-1 0 55,-2-1 23,-1 0 13,0 0-16,-2 2-213,3-1 309,0 2-171,2-1 375,-1 0 0,2-3 0</inkml:trace>
  <inkml:trace contextRef="#ctx0" brushRef="#br0" timeOffset="113.001">14516 3467 10352,'-3'-9'1821,"1"5"-1869,0 1-140,0 0 93,0 2 100,1-1 71,0 1-59,0-1-63,0 1 2,1-1-79,0-1 151,0-2 11,0 1 70,1-3 10,0-2 54,2 1-30,-1 0 17,1 0-17,-1 2 5,0 0 45,-1 4 279,-1-1-140,1 4 101,-1 3-235,0 9-114,0 9-49,-1 6 20,0 11-52,-3 7 65,0 8-16,-2 9-2,1 6 2,-1 9-169,-1 3 60,1 7-152,-2-2 33,0 5-106,0-5-18,-1 6-111,0-6 100,-1 3-92,2-4 115,0 1-75,1-5-29,0 1 70,1-2-8,2-4 89,1-3 13,0-3 3,1-7-30,1-2-54,0-4 28,1-3-58,0-4 115,-1-2 79,0-7 75,-1 0 1,0-5-28,0-4 104,-2-3-69,1-4 133,-1-3 8,1-2-34,1-5 61,0 0-57,0-5-133,2-3 68,-1-3-104,1-2 50,0-3 25,0-3-29,0-7 62,0-4-3,2-7 15,1-3 0,1-6 0</inkml:trace>
  <inkml:trace contextRef="#ctx0" brushRef="#br0" timeOffset="114.001">14435 3647 9502,'0'-8'-1,"-1"4"86,0 1 70,0-1-24,1-1-46,-1-2 34,1 0-19,0-2 35,0-1-49,0 0-29,1-2-6,0 2-95,2-2 88,0 2-106,-1 1 110,0 1-73,0 1 78,-1 1-42,1 3 1,-1 0 55,-1 2-115,1-1 84,0 1-60,0 0-2,1 1 46,1-1-50,1-1 85,0 0-21,1-2 20,1 1-25,0-2-2,0 0 0,2 0-8,-3 2 8,2 0-9,0 1 10,-1 4 4,0 3 51,0 6 27,-3 8-4,0 9-2,-2 7-51,0 12 1,-1 5-1,-1 11-102,0 4 23,-3 9-92,1 1 98,-3 6-61,0-3 30,0 1-16,-2-3 42,1-1 23,0-4 29,0 0-61,1-3-31,1 3-56,1-4 31,0 2-161,2-3 103,-1 1-109,2-1 82,-2 5-36,-1-2 24,0 1-62,0-2 96,-1-2 7,-1-4 52,-1-2-32,2-10 40,0-3-22,1-13 25,1-8-26,2-6 88,0-9-11,1-4 32,0-9-3,0-5-31,1-11 14,0-6 41,1-8 11,1-4-46,0-3 42,1-1-10,-2-1-34,2-1 40,0 3-65,0 0 29,0 2-20,-1 0 25,-1 0-10,0 0 13,0-3 3,-1-1 0,-1-2-1,1-3 62,-1-2-2,-1-3 57,1 0 57,-2 2-38,1 2 87,-1 7-127,1 3 211,0 6-113,-1 2 169,2 5-47,-1 2-54,0 4 47,1 3-75,-1 3-30,1 3-26,0 3 43,0 2-90,0 5 72,0 4-114,0 13 42,0 2-6,0 10 9,0 3-56,0 7-12,0 7-12,0 7-105,0 10 68,0 7-102,0 7 95,-1 7-81,-2 3 64,-1 3-100,-2-1 91,2-19-7,-2-6 2,1 0 7,2-13-43,-2 13 51,1-1-107,1 2 42,-1 18-108,3-6 69,0-1-87,1-3 53,2-3-89,0-5 6,2-4 32,1-6-44,1-3 104,1-3-11,-1-2 48,-1-1-14,-1 1 0,0-1 53,-1-2-29,-2 1 31,1-4 50,-2-4-19,0-1 99,0-1-51,0-2-35,-1-3-5,0-4-47,-1-6-64,-1-6 1,0-8-57,-1-4 77,1-9-40,-3-7 60,2-13-53,-1-5 51,3-8 92,-2-3-10,2-2 73,0 2-43,0 0 2,1 2-43,-1 1 14,1 2-23,1 2 6,-1 3 9,1 2-76,-1 4 52,1 3-39,-1 2 78,1 4 0,-3-1 0</inkml:trace>
  <inkml:trace contextRef="#ctx0" brushRef="#br0" timeOffset="115.001">11800 3500 9502,'-20'4'-336,"11"-3"72,1 0 108,1 0 161,1-1-26,0 0 98,3 0-94,1 0-48,0 0-25,2-1-30,0 0 66,2-2 11,1 0 43,3-3 0,0 0 0</inkml:trace>
  <inkml:trace contextRef="#ctx0" brushRef="#br2" timeOffset="116.001">9929 3589 9502,'-13'-3'430,"8"0"-79,1-2 292,1 1 246,1-3-260,0 2 252,-1-1-382,0 1-25,-1 0-131,1 1 67,-1 2-47,1 0-78,-2 1 41,-1 1-119,-2 2 35,-1 2-83,-3 4 26,-2 2-39,-2 5 151,-3 0-42,0 2 105,-2 0 103,1 1-119,0 1 109,1-1-159,0 2-97,1-1-28,3 0-24,1-1-102,1-1 34,3 0-96,1-2 93,3 0-241,0-1 123,1 1-168,1-2-289,1-2 169,1 2-322,0-3 321,0 0-241,0-3 174,1 0-204,-1-1 182,1-2 121,-1-1-3,0 0 92,0-2-17,-2 0 32,0-2 14,-1-1 11,0-2-159,-2-2 35,0-3-113,1 0-174,0-2 159,0 2-153,1-3 223,1 2-183,1 0 136,1 1-157,1-1 42,0 2 148,0 0 52,1 0 150,0 1 166,1 0 0,0 0 0,2 1 0,2 0 0,-1 1 0,3-1 0,-1 0 0,0 2 0,0-2 0,1 1 0,0 0 104,1 0 3,0 0 99,1 1-68,-2 0 360,0 2-139,-1-2 288,0 2 24,-2 0-153,0 0 89,-1 1-237,0 1 3,-1 0-76,0 0 73,-2 0 42,2 1-76,-1 2 37,0 1-85,1 1-30,0 0-51,2 2-8,1-1-300,1 2 59,3-1-131,1-1 120,3 0-513,1 0 149,2-2-349,3 1 357,1-2-550,2-1 219,0-1-182,4 0 494,1 0 428,2 0 0,0 0 0</inkml:trace>
  <inkml:trace contextRef="#ctx0" brushRef="#br0" timeOffset="117.001">11760 3748 9502,'-25'-1'0,"14"1"25,3-2-14,1 0 20,3-1-22,2-1-48,2-2-10,0 1-2,2-1 12,4 0-17,0-1-16,2 1-9,1 0 108,-1-1 33,-1 2 84,1-2-90,-4 1 107,1 1-70,-2-1 93,0 0 220,-2 1-77,1-2 162,-2 2-158,0 0 124,0-1-81,0 1 127,0 0-157,-1 1 72,-1-1-79,-1 2 55,-2-1 34,0 2-91,0 1 59,-2 0-95,0 0-64,-3 1 0,2 0-47,-4 0 7,1 2-60,-1 0 15,0 3-19,1 0-87,-1 1 21,1 0-63,1 0 78,1 0-83,1 0 52,2 0-92,0 0-53,2-1 51,0 0-85,3 0 75,-1 0-46,2-1 30,0 1-56,0-1 73,1 0-10,1-1 52,3 0-8,1 0 83,2-1-62,2 0 62,0-1-72,1 1 117,-1 0-23,-1 0 102,-1-1 67,-1 2-44,-1 0 65,-3 1-79,1 0 111,-2 1-49,0 2 98,-2 1-82,-1-1-79,-1 2-7,-2-1-57,1 1-72,-2-1-18,1 1 15,0-2 7,0-1-183,2-1 35,0 0-169,-1-3-111,2 0 150,-1 0-177,0 0 63,-1-1 70,-2-1-25,1 0 61,-3 0 17,-1 0 7,-3 0-23,-1 0 38,-1 0 23,-2 0 8,1-1 13,0 0 6,1 0 103,-1 0-1,4 1 94,0 0 22,2 0-48,2 0 73,1 1-69,2 1 31,1 0-65,1 1 19,1 1-32,0-1-4,2 1 11,2 1-15,3-2 16,3 1 6,0-2-3,1-1 30,3 0-42,-1 0 35,0-1-44,0 0 41,-1 0 12,-2 0 2,0 0 14,-3 0-52,0 0 18,-1 0-10,-3 1-45,0 0-4,-1-1-9,0 2 11,-1-1-180,1 1 44,1-1-150,1 0-18,1-1 86,2 1-63,2-2 82,3 0-443,1-1 141,-1-3-299,5 0 483,-3-3 172,3-1 184,-1-1 0,1-1 0</inkml:trace>
  <inkml:trace contextRef="#ctx0" brushRef="#br0" timeOffset="118.001">14394 3743 9502,'-6'-11'-765,"4"4"605,3 1-3,0-3 81,2 1 82,3-3 0,2 1 0,2-1 0</inkml:trace>
  <inkml:trace contextRef="#ctx0" brushRef="#br2" timeOffset="119.001">10037 3726 9502,'-13'-11'384,"7"7"-26,1 0 133,1 3 111,-2 0-48,0 2 40,1 0-179,-4 4 96,1 4-155,-2 2 183,0 2-104,-4 3 133,0 0 33,0 1-170,-1 0 109,1-1-189,0 0-96,4-1-62,-1-1-25,3 0-37,0-2 0,2 0 15,2 0-12,1 0 12,1-1-15,2 0-558,-1-1 140,1 0-1106,1-2 538,0 0-401,2-1 161,0-2 310,1 0-80,1-1 35,0-1 273,1-1-117,-1-2 278,0 0 215,2 1 75,-1-1 106,2 0 0,0 0 0</inkml:trace>
  <inkml:trace contextRef="#ctx0" brushRef="#br0" timeOffset="120.001">14230 3745 9502,'-16'2'-58,"7"1"27,1 1-51,0 1-39,2-1 22,0 1-66,1-1 90,2 0-99,1-1 1,2-2 29,0 0-16,2-1 162,2-2-29,0-2 175,1-1-47,-2-3 89,2 3 162,-2-2-110,0 1 169,-1 2-191,0 1 233,-1 0 768,-1 1-542,0 3 491,0 1-953,-1 5-11,0 0 59,-1 3-83,1 0 31,-2 1-58,1 2 22,-1 0-52,1 2 2,0 3-16,-1 1 20,-1 2 28,1 3-20,-1-1 20,1 5-41,0-1 9,-1 5-8,0-1 26,0 2-48,1 1 31,-1 1-38,0 0-8,0 0 33,0 1-19,-1 0 27,1 0-40,-1 0-24,1 0-8,0-2 14,1 0-37,0-1 15,1-1-83,1-2 28,0-1-23,1-2 52,0-1-7,0-2-20,1-1-3,1-1-67,0-1 71,0 0 5,0-2 32,0 0-2,-2-1 43,1 1 24,-1 0 2,0 1-13,0 1 17,0 1 11,-1 2 21,1-1-56,-2 1-15,0 1-27,-1 0 44,0 1-50,1 0-1,0-2-16,2 0-148,-1-3 76,1 0-119,0-4 87,0 0-35,0-2 30,0-1-74,0-1 103,0-1-11,0-2 58,0 1-25,0-2 119,0 1-46,0 0 116,0 2-104,0 0 38,-1 2-19,-1 1-5,0 2 57,-3 1-26,0 2-1,0 1 8,0 2-134,0 2 56,0 0-43,0 2 75,1-1-94,0-1 19,1 0-103,1-5 0,0-1 16,1-1-53,1-2 92,0-2 7,0-2 50,0 0-7,0-4 37,0 2-7,0-3 17,0 2-22,0-1 93,0 2-24,0 0 118,0 2-93,-1 0 33,-1 2-7,1 0-23,-1 2-26,-1 1-46,1 1-1,-1 1 23,0 1-80,0 0 5,2 1-89,-2-1 42,1-1-18,1 0 51,0-3-27,0-1-6,1-1 13,-1-2-25,1-1 31,0 0 86,0 0-72,0-1 70,-1 1-6,1 0 24,-2-1 5,2 1-14,-2 0-9,1 0 11,0 1 16,0-1-9,-1 0-22,2 1-9,-2-1 18,2 0-70,-2 1-1,0-2-15,1 0 14,0-1-29,0 1 11,0-3-69,1 1 6,0-2 51,-1 0-28,1 1 124,-1-1-6,0 0 19,1 2-22,-1-1 12,0 1 15,-1 0 6,1 2-1,1-2-28,-1 1-4,0 0 13,-1-2 0,1 1-31,1-3 37,-1-1-30,1 0-362,0-2 210,0-6-470,0-3 373,0-12-113,0-7-543,0-9 222,2-6-395,2-5 480,0-4 333,2-2 121,0-1 142,-2-1 0,1 0 0</inkml:trace>
  <inkml:trace contextRef="#ctx0" brushRef="#br0" timeOffset="121.001">12043 3762 9502,'-17'0'1615,"9"0"-1187,1 0 386,0 0-193,1 0 285,1-1 29,-1 1-308,0 0 155,1 0-325,-1 0 17,0 0-133,0 0 74,-2 1 36,0 2-113,0 0 83,-1 1-104,2 0-173,-1 0-15,1 1-68,0 0 15,1 0-96,1 0 53,0 1-105,0 0-85,1 0 86,2 1-98,0 2 107,0-2-74,1 2-2,0-1-63,1 0 19,-1 0 42,1 0-13,-1-1 39,1 1 48,0-1 23,0-2-2,0 2-7,0-2-47,0 0 39,1-2-27,0 1-85,1-1 29,2 0-109,0-2 105,4 0-285,1 0 115,3-1-206,2-1 2,1-2 134,2-1-81,1-2 143,1 0-446,-1-1 168,0 0-288,1 0 508,-2-1 187,1 0 196,-2-1 0,1-1 0</inkml:trace>
  <inkml:trace contextRef="#ctx0" brushRef="#br0" timeOffset="122.001">12230 3819 9502,'-15'2'1248,"8"-1"-430,1 0-188,1-1 423,1 1-273,0 1-288,1 0-6,1 2-145,1 0 118,-1 2-86,2 2 91,-2-1-144,-1 3 33,1 0-51,-2 1 50,0 1-171,0-1-44,-1 1-53,-1-1 10,0 0-439,1 0 133,-1-2-308,1 1-49,2-3 172,0 0-163,1-2 149,1 0-567,0-3 190,2 0-400,1-2 537,2-2-92,1 0 220,4-6-170,0-2 91,1-3 203,0-1 60,-1 1 188,0-2 151,0 1 0,-2 1 0,0 1-28,-1 2 28,-3 2-84,0 1 77,-1 1 55,-1 3-19,-1 0 79,0 1-110,-1 1 642,-1 0-86,-1 1 409,0 1 84,0-1-349,-1 3 167,2-1-31,0 1-268,0 1 131,2 1-286,-1-1 210,1 0-169,-1 2 177,1-1-234,0 1-17,0-1-80,0 2 63,0-1-86,-1 0-5,1 0-55,0 1-26,0-2-299,0 1 50,1-1-161,1-1 145,2 0-237,3-1 61,0-1-158,4-1-116,-1-1 161,3 0-147,0 0 115,0 0 79,1-1 15,1-1 2,0-1 104,0-1 107,-1 1 14,-1-1 93,1 0 34,-2-1-24,-1 1 38,-1-1 190,-2 1-96,0 0 190,-3 0-179,-1 1 385,-3 0-158,0 0 303,0 0-296,-2 0 183,-1 0-152,-3 1 151,-1 0-228,-2 0-1,1 1-70,-2 0 63,2 0-3,-1 1-61,2 0 37,1 0-291,0 0 42,2 0-177,0 0 109,1 1-95,0 1 52,-1 2-60,-1-1 108,0 5 15,-1-1 7,-1 2-63,-1 1 50,0 1 8,-1-1 68,-1 3-74,1-1 174,-1 0-112,2 1 181,-1-1-86,2-1-28,0 1 0,2-2-45,1 1-225,2-2 27,0 0-160,3-1 143,1-1-318,4-1 110,2-1-263,4-2 274,1 0-161,3-2 117,1-1-149,2 0 120,1-2 103,1 0-3,1-4 34,2 1-18,-1-3 57,0 0 3,0-1 117,0 0-33,-3 0 34,0 0-61,-3 2 102,-2-1-34,-3 1 94,-2 0 39,-2 1 156,-4 1-1,0-1 72,-3 1 21,0 0-69,-1 1 62,-2-2 179,0 2-153,-3 0 199,-1 0-211,0 0-3,-1 1-79,-1 1 45,2-1-89,-1 2-130,1 0-21,1 1-113,0 0-39,0 0 63,1 0-52,-1 0 92,1 1-25,-1 2-5,-1 2-50,0 1 108,0 1-21,-2 2 45,0 0-22,0 1 139,-2 0-6,2 1 114,-2-1-65,1 0-26,1 0 26,0-1-18,2 1-205,0-2 32,1 1-169,1-2 167,1 0-366,1-1 148,1-1-254,0-1 35,2 0 132,3-1-78,2-1 77,4-1-155,2-1 59,3-1-129,1-2 168,3-1-167,-1-2 106,3-3-115,-1 1-166,0-2 178,-1 2-169,-1-1 268,-1 1-439,-2 1 217,-1 0-123,-2 2 402,0-2 368,-2 0 0,-1 0 0</inkml:trace>
  <inkml:trace contextRef="#ctx0" brushRef="#br2" timeOffset="123.001">9842 3868 9502,'-17'0'0,"10"0"586,1 0-103,2 0 378,1 0 193,1 0-568,0 1 332,3 0-559,1 2-60,4 1-24,1 1-44,4-1 0,1 0 14,1 0-82,2 0 65,0-1-127,2-1 58,1 0-59,1 0 0,1-1 0</inkml:trace>
  <inkml:trace contextRef="#ctx0" brushRef="#br0" timeOffset="124.001">12879 3972 9502,'-18'2'2231,"12"-2"-1202,3 1-340,1 0 185,1 0-379,1 2-49,0-2-110,0 3 26,0 1-82,-1 1 199,-1 2-84,-2 1 144,-5 3 266,-1 0-228,-4 3 245,1-1-353,-1 1-13,0-1-123,2 1 70,2-2-405,2-2 12,3 1-213,1-4 138,2 0-137,1-3 95,2-1-112,2-1 157,4-2-408,3-1 39,2-3-260,3-2-142,1-2 295,1-3-176,1-1 299,1 0 124,0 0 98,-2 1 5,0 0 251,-4 3-61,-1 1 139,-3 1-111,-2 1 383,-2 2-105,-2 1 371,-1-1-133,-4 4-66,-2-1-28,-4 5 316,-2 1-232,-1 1 240,1 2-330,2-1-108,0 0-91,3-1 25,3 0-240,0-1 39,2-1-149,0 1 87,1-1-56,0-2 58,2 0-88,2 0 141,0-1-151,0 0 96,1-1-176,-1 0-500,1-1 73,-1 0-325,2-1 319,1 1-862,0-2 981,2 0-735,4-3 1216,2-4 0,2-2 0</inkml:trace>
  <inkml:trace contextRef="#ctx0" brushRef="#br1" timeOffset="125.001">307 4570 9502,'-43'-31'1147,"18"18"-1076,-1 1-68,-1 1-25,-1 2 80,-1-2-43,1 1 66,1-2-64,4 2-163,2-1 32,6-1-109,5 0 130,6-1 48,9-3 45,9 0 0,6-1 0</inkml:trace>
  <inkml:trace contextRef="#ctx0" brushRef="#br0" timeOffset="126.001">4762 4556 16619,'-15'0'-234,"8"-1"-53,2 0-408,2-1 221,0-1 123,2-4 310,0-1 281,1 1 37,0-2 75,1 1 192,1 0 335,1 1 190,-1 1 108,1 0-54,0 2-283,1 2-231,-1 0-333,0 1-447,0 2-635,-1 2-66,0 2-331,-1 4 235,1 3 110,-2 3 280,0 3 289,-3 4 509,-1 3 594,-4 4 15,-3 1 275,-3 6-305,0-1-40,-4 5-70,0-3 6,-5 5-165,1 0-62,-3 2-189,-2 0-141,-1 2-28,-2-1-55,-1 1-22,1-2-35,-2 1-11,3-5 19,1-1 10,2-3 59,1-3-52,4-5 50,3-5-44,2-4-92,4-6-43,1-3-164,2-5-109,2-1-221,3-3-264,0-1-481,2-2 146,1-3-134,3-5 542,1-2 246,3-2 378,4-4 219,2-1 410,2-4 419,5-2-76,0-2 205,4-4-480,3-2-60,2-3-247,3 0-3,3-4-96,0 2-41,0-3-5,-1 4-30,-2-1-2,-3 3 3,-3 3 11,-4 4-56,-3 4 20,-5 3-107,-6 7-12,-2 3-154,-3 4-369,-6 3-121,-3 4-60,-8 4 106,-3 5 405,-4 5 112,-3 4 217,-1 3 183,-1 2 417,0 1 75,0 3 118,-1-1-115,2 2-343,1-1-24,1 1-119,3 1-28,1-1-126,2 2-36,1-3-159,0 2 58,3-4-128,0 3 33,1-3-116,-2 0 10,-1 0 33,-1 0 60,-1 0 115,-2-1 6,0 0 56,-3 1-88,-1-2-1,-1 0-22,1-2-28,-2-3 29,3-1-15,-1-3 15,0-4 0,-1 0 0</inkml:trace>
  <inkml:trace contextRef="#ctx0" brushRef="#br0" timeOffset="127.001">4625 4507 14956,'-6'-3'-2319,"2"3"2911,0 3 465,0 2-6,0-1-308,-1 3-96,0 0 208,0-1 114,0 2-3,-2-1-303,0 2-349,-2 0-214,0 0 6,-3 1-36,0 3 68,-3 1-131,-1 2 120,-3 3-146,-2 2 79,-2 3-62,0 2 79,-1 3-31,-1 2-9,1 1-43,0 1-110,3 1 33,0-2-75,2-1-36,2-3 42,1-2-41,2-3 19,2-2 3,2-2 4,0-2 53,2-3 6,1-1 57,0-2-5,3-3 10,-1 0 87,1-2-55,0-3 64,1 0-33,1-2-277,1 0-76,0-4-300,1 1 183,2-7-25,3-2 290,3-4 49,4-4 185,3 0 342,3-3 121,2-2 294,2-2-164,1 1-31,1-3-265,1-1-82,1 0-106,0 1-3,1-1-78,-1 3 5,0 0-71,0 4-39,-4-1 22,0 3-13,-3 1 4,-1 0 17,-3 3-4,0 1 22,-6 2-9,0 2-27,-4 2-95,-1 3-94,-2 0-157,-1 1-165,-2 3-310,-2 1 30,-3 1-80,-2 0 310,-3 4 273,-3 3 216,0 2 338,-1 4 193,-2 2 364,-1 2 38,-2 3 84,-1 2-190,-2 1-221,0 2-149,0 2-172,0-2-66,-2 3-81,3-1-27,-3 1-34,2-2 1,-2 2 0,1-2 6,-2 1-1,0-1-25,-1 1 14,0 1-30,-1-3-37,2 2 34,-1-2-69,1 0 72,3-2-80,1-1 88,3-1-37,1-1 95,3-2-32,0-1-20,4-1-8,1-4-44,3-3 4,2-2-64,3-2-139,1-2 144,2-4-60,5-5 191,4-4 0,2-5 0</inkml:trace>
  <inkml:trace contextRef="#ctx0" brushRef="#br0" timeOffset="128.001">8278 4963 9502,'-6'0'-761,"5"-1"660,1-1 84,0-2-63,0 1 39,1-1-47,0-1 57,1 1 73,-1 1 19,0 1 3,0-1 80,-1 0-86,0 1 86,-2 0 168,0 0-64,-2-1 130,0 2-137,-1-2 114,0 0-65,-1 0 120,2-2-108,-1 1-27,2-4-15,0-2-55,1-1-26,1-3-119,1-2 54,0-2-40,0-1 61,1 0 11,0 0-15,1 2 36,0 0-26,-1 1 41,0 3-47,-1 0 70,0 2 0,-1 3-1,-2-1-13,-2 2 23,1 1-62,-3 0 63,-1 2-84,1-1-33,-1 2 24,1-1-9,-1 2 28,2 1 6,1 0-10,-1 0-54,2 1-10,1 0 13,1 2 3,1 2-111,1 2 10,1 4-108,2 2 46,2 2 38,2 3 8,-1 2 28,3 3 15,-3 1 168,2 2-59,-2 0 150,-1 0-59,0 1 8,0-1-47,-1-2-96,-1-1-69,-1-1 0,0-1 41,0-2-46,-1-2 38,0-2-114,-1-2 101,1-5-294,-1 0 88,1-3-197,0-3 21,1-3 134,-1-3-86,1-8 79,1-6 55,0-6 16,1-3 18,0-4 81,0-2-27,-1 2 24,-1-2-18,1 3 89,-1 1-6,1 3 123,-2 3-75,0 3 60,0 5-32,-1 2 61,-1 2-51,-1 5 118,-2 0-60,-2 3 72,-2 3-48,-1-1-29,-1 2-11,0 2-63,0 2-43,0 6-11,1 1 19,1 6-37,2 2 56,1 4-64,2 2 76,2 4-182,0 0 30,2 4-118,2-1 77,2 3-61,1-3 18,0 0-52,3-2-274,-2-5 133,2 0-225,-1-4-387,2-4 238,0-4-316,1-4 588,-1-3 238,1-6 224,-1-2 0,1-3 0</inkml:trace>
  <inkml:trace contextRef="#ctx0" brushRef="#br0" timeOffset="129.001">7137 4879 16941,'-7'-9'-4284,"5"3"3704,1 1 341,0-2 502,1 0-64,0-1-390,0 0 195,0 1-196,0 0 340,0 1-15,-1-1-32,-1 1-114,-3 1 36,-2 2 107,-2 0 99,-3 1 99,-2 1 6,-3 1 94,-2 0 44,-2 1 18,-1 2-32,-3 1-65,-1 3-82,2 1-85,-2-1-1,2 2-100,2 0 85,1 1-80,2-1-3,3 1-58,1-1-61,2 1 1,2-1-51,0 1-42,2-1-29,0 0-22,2-1-40,0 1 68,0 0-33,0 0 64,0-1 10,0 2 66,-2-1 24,0 1 45,0 0-8,-2 1-1,0 0 38,0 1-22,-1 1 30,0 0-52,2-2 9,-1 3-71,2-2-6,1 1-67,2-1-41,3 0-91,0 1-41,2-1-60,1 0-28,2 0-74,2 0-8,3-1 14,4-1 111,0 1 66,3-2 154,1 0 44,1-1 100,2-2 126,1-1 33,0 0 75,0-2-41,1 0-28,-1 0-74,0-1 47,0-1-82,1 0 31,0 0-75,0-1 96,2 0-30,-1 0 72,1 0-71,1-1 40,1-2 13,0-1 5,1-1-22,3-4-28,-1 0-9,3-3 29,0 0-114,-1-2-8,0-1-140,-1-1 2,-2 1-63,-1-1 24,-4 1-53,1-1 10,-4 1-33,-2-1-49,-1 1 0,-4 0 66,-4 2-37,0-2 39,-3 1 47,-2 1-58,-2 1 80,-1-1-138,-3 1 62,-2 1-70,0-1 147,-4 2-7,2-1 76,-3 2 2,2-1 60,-1 1 20,1 0 88,-2 2 4,2-1 56,-2 2-61,0 0 17,0 1-14,-2 1-14,1 2 84,-1 0-31,-2 0 100,-1 1-44,-2 0 31,-1 1-81,-1 0 59,-2 1-85,-3 0 49,0 1-72,-3 0 25,-1 3-23,0-1 7,-1 1-18,1-1-26,2 1 27,-1 1-27,4-1-38,-1 1-19,1 0-3,3 2 28,0-2 2,1 2 41,1 0-41,2 0-12,-1 1 29,2 1-46,-2 0 18,3 1-37,-1 0-22,0 1-25,-1 1-4,2 0-1,-3 1-15,1 1 1,0 0 3,0 0 4,0 0 5,2-1 7,2 0-66,2 0-17,1-2-34,3-1-102,2 0 31,1-3-133,3 1 59,0-2-93,2-1-39,2 0 24,3 0 10,2-2 200,4 1 70,3-1 102,3 0 110,-1-1 64,5-1 93,-2 1-32,2 0 31,1 0-86,-1 0 21,1 1-28,-2-2-77,2 1 22,0-1-77,1 0 38,1-1-22,2 0 39,1-1-21,4-1 8,1 0 8,2-3 8,1-1-29,5-4-6,-1 0 1,2-2-123,-1 0 78,1-1-129,-3 0 124,-1-1-114,0-1 76,-2 0-125,-1 0 106,-4 0 54,-4 0 9,-4 0 14,-3 1-84,-5 1 159,-2 0-81,-5 0 78,-2 1-62,-2-1-149,-3 1 16,-1-1 9,0 0-44,-3 1 61,-3-1-36,-2 0 13,-1 1 71,-1 0 72,-1 1 48,1 0-50,-3 1 102,2 0 6,-1 3 82,-1-2-8,1 3 5,-1 0-29,-1 1 42,-2 0-5,0 2 14,-2 0-5,-1 1 7,-1 1-24,-2 0-17,-1 0 9,-3 2-15,-1 0-8,-2 1-18,-1 1-43,0 0 5,-3 1-23,2 1 26,-2-1-62,0-1 32,1 1-60,2 0-32,0-1 40,2 0-51,0 0-54,0 1 31,2 0-111,1 0 119,1 0-90,0 1 88,1 0-99,0 2 112,0 0-43,-1 1 102,0 2-57,-2 1 58,2 0 23,-2 1 23,0 3-26,2-2 17,-1 2-64,2 0-18,1 1-18,2 0-58,2 0 0,0 0-23,3 0-76,3-1-40,2-2-15,1 0 8,3 0-73,3-1 10,0-2-137,1 0 95,1-1-67,1-2 97,2 1-90,0-1 110,1-2-37,3 2 75,1-2 14,0 2 116,1-1-6,1-1 102,1 1 64,0 0 74,1-1 52,1 1-10,2-1 33,1-1-40,4 1 116,3-2-77,4-1 102,4-2-59,5 0 79,3-1-81,6-2-13,0-2-29,5-4-24,-3 0-71,5-3 29,-4 2-76,3-3 74,-2 2-163,-1-1 25,-2 1-123,-5 2-13,-2-2 46,-3 1-78,-3 0 74,-3 0-10,-2 0 41,-3 0 29,-1 1 59,-2-2-11,-1 1 36,-1-1 4,-1 1-37,-1-1 14,0-1-39,-1 0-8,1-1-2,-1 0-23,1 0-21,-2-2-68,0 1 26,-3-1-50,1 1 37,-4-1 19,0 2-29,-3 0-4,0 1 61,-3 0-67,-1 1 88,-1 2-23,-2 0-73,-1 1 33,-2 0-87,-3 0 94,-1 2 60,-2-2 74,-1 1 94,-1 0 25,-1 1 136,-1-2 11,0 2 51,-1-2-141,0 1-37,0 1-58,0-1-107,-1 1 79,0 0-114,-2 2 132,-2 0-62,-2 1 64,-2 2-12,-3-1 40,-3 2 36,0 1 10,-2 2-23,1-1 8,-5 3-41,5 1 17,-2-2-89,3 1 42,-2 1-50,5-2 43,-3 2-99,5-1 13,-3 0-84,3 1-13,-1 0 34,1-1-50,1 2 80,-1 0-65,1-1 44,1 3-51,-1-2 40,0 2 48,-1 0-20,1 1 50,-1 1 17,2 0 32,-1 1-15,1 1-32,2 1 23,2-1-58,2 1 78,4 0-183,2 1 8,1-2-120,3 0 24,4 0-103,0 0-32,2-1-33,2 0-1,3-1 12,2 1 42,5-2 20,2 1 146,5-3 70,2 1 90,4-3 42,1 1 116,4-2 39,0 0 60,3-2 0,1-1-72,4-1-7,2-1-47,4-1-64,0 0 21,0 0-48,5-1 25,-3-3-41,5-1 20,-4-2-30,1 0 15,-1-2 13,-4 2-15,-1-4 27,-1 2-54,-1-3 37,-3 2-44,-2-2 21,-3 0 16,-1-1-8,-4 2 16,-3-4-6,-1 2-24,-2-1-30,-2-1-34,-2 0 18,-2-2-90,-3 2 7,-3-2-74,-1 2-49,-3-1 0,-2 1-53,0-1 133,-3 2-64,-2 0 118,-3 1 11,-2 1 14,-2 2 103,-2 0 27,-1 2 79,-1 1 3,0 0 96,-1 1-8,0-1-18,0 3 59,-1-2-76,3 1-45,-1 0 22,2 0-105,-1 1 57,1-1-104,0 0 26,-2 2-75,0 0 52,-1 1 37,-3 0 22,-1 1 66,-3 0 51,-1 0 41,-4 1-24,-2 1-6,-5 0-23,-1 3 33,-4 1-3,-2 0-22,-1 3-44,1 0-21,-2-1 26,5 1-74,-1 0 59,3 0-71,1 0 68,5 0-143,-1 0 29,4 0-111,1 0 22,2 0 36,0 0-42,3 1 102,-1 1-74,3-1 111,0 3-96,-1 0 141,1 1-111,-1 2 58,2 1-106,-1 1 16,1 1-7,1 0-25,2 1 0,1 0 2,5-1-32,1-2 11,3 0-163,3-2-14,2-1-107,2 1 25,5-2-66,4-1 76,6 0 19,3-4 199,7-1-1,4-2 155,6-2-43,5-1 147,3-2-44,4-1 86,-1-2-114,5-2 21,-3 0-89,0-1 5,-4 0 11,1-1 18,-5 0 0,1 0-16,-6-1-59,1 0 9,-6 0-1,-2 0 20,-6-1 40,-5 2-15,-3-2-8,-5 2-115,-3-2-53,-5 2-116,-4-2-82,-3 4 147,-9-1-24,-6 1 196,-7 2 0,-3-2 1</inkml:trace>
  <inkml:trace contextRef="#ctx0" brushRef="#br0" timeOffset="130.001">11035 4823 9991,'-3'-6'716,"2"4"-608,3 3 17,0 0-24,4 5-52,1 0 95,3 2 29,-1 0-17,2-1 86,1 3-95,0-2 97,1 2-75,2-1 118,0 1-69,0-1-20,3 2-29,-2-1-24,4 1-58,-1 1 47,2-1-51,1 1 48,2 2-42,1 0-25,1 0 12,1 0-108,1 1 78,3 1-111,1-2 118,2 2-91,1-1 53,0-1-44,0 2 28,1-2 57,-1 1 13,1 1-13,0 0 65,0 1-65,0 1 59,-2 0 15,2 2-6,-3-1 74,2 1-73,-3 0 49,0-1-81,-1 1 59,2-1-48,-3 0-36,1 0-14,0-1-3,-1 0 6,1 0-64,1 0 28,0 0-114,1-1 48,-1 1 0,1-2-3,0 0 24,1 0-26,-2 0-29,-1 0 36,0 0-62,-5 0 105,2 0-57,-5-1 55,1 1-12,-3 0 10,-2-1-5,-1 1 2,-1-2 54,-2 0-38,0 1 49,-1-1-45,-1 0-1,-1-1 4,2 2-6,-2-3-9,2 1 9,-2 0-8,4-1-50,-2-1 40,2 1-43,0-1 56,1-1-69,0 2 48,1-2-56,-1 0 67,1 1-48,-2-1-7,2 0-13,-1-1 6,0 2 32,-1-2 4,1 2-3,0-2 31,0 3-26,2-2 25,-1 1 25,2 0-35,-1 0 43,1 1-55,-1-2 56,-1 0-39,0-1 47,-2 0-51,0-1 72,-1-1-52,-1 0 62,1 0-35,-3-1-15,0-1 19,1 0-28,-3 1 19,0-1-13,0-1 15,-1 1-41,1 0 16,-1 1-10,3-2 21,-1 2-46,1 1-17,1-1-3,0 2 8,2-2-22,1 1 40,0-1-48,0-1 67,0 0-3,1 0 7,-1-1-22,0 0 46,-1-2 3,0 1 9,-1 0 77,0 0-51,-1 0 79,0 0-59,-1-1-25,-1 0-12,1 1-24,-1 0 34,0 0-80,-2 1 2,1-1-19,-3-1-45,0 0 95,-1 1-52,-1-2 60,0 1 55,-1-1 24,-1 0-11,-1 0 58,1-1-51,0 0 13,-1 0-6,0 0-80,0 0 32,-1 0-23,0-1 50,1 0-313,-1 0 84,-1-1-207,0 0-535,-1 0 249,-3 1-203,-6 0 452,-5 0 396,-6 0 0,-2-2 0</inkml:trace>
  <inkml:trace contextRef="#ctx0" brushRef="#br1" timeOffset="131.001">980 5271 9502,'-37'-9'1061,"16"5"-1090,-1-1-79,-1 0-245,1-2 76,-1-3 151,1-4-40,1-3 101,1-1-107,1-5-14,1 0-13,0-3 22,1 1-17,1-2 112,1 2-31,-1 0 113,1 1 0,1 1 0,0 2 0,0 2 0,0 0 0</inkml:trace>
  <inkml:trace contextRef="#ctx0" brushRef="#br0" timeOffset="132.001">3755 5006 9542,'-14'0'337,"7"0"6,1 1-88,1 1 1,-1 0-47,0 3-77,1 0 12,1 0-52,-1 0 86,2 2-44,-1 0 80,1-2-59,1 2 43,0-1-88,-1-2-29,1 2-3,-1 0-50,0-1 41,0-1-98,0 1 98,-1 1-71,-1-1 110,-1 1-81,0 1 81,-3 0-56,1 2 65,-2 1-54,-1 2-22,-1 0 35,1 1-17,0 1 43,0-2-39,1 0-3,0-1 0,2-1 0,0-1-46,2-2-4,-1-1-162,2-1 55,1-3-61,1 1 77,0-1-102,1 0-242,1-1 76,0 0-135,0 0 250,1 1 73,0-1 48,0 1 48,2 1 55,1-2-1,2 1 1</inkml:trace>
  <inkml:trace contextRef="#ctx0" brushRef="#br0" timeOffset="133.001">8292 5125 9502,'-1'-7'-525,"-2"3"701,-1 1 240,1-1-110,-4 0-45,1 2-50,-1-1-1,-1 0-35,1 1-19,-1 0 16,0 0-41,0 1 33,0 0-24,0-1 25,1 2-70,0-2 27,0 1-26,0 0 49,1 0-50,-1 0 1,0 0-15,0 1 10,0-2-9,0 1 1,-1 0-30,0 0 0,0-1 23,0 2-1,-1-2 0,-1 2 68,1-1-51,-3 1 51,2 0-21,-2 0-17,-1 0 23,0 1-10,0 0-84,-1 1 66,2 1-71,0 2 17,0-1-16,2 0 3,0 0 5,1 2-11,1-2 40,1 0-52,1 1 44,0-1-50,2 0-38,0-2-5,0 2-46,1-1 92,-1 0-46,3-1 63,-3 1-27,2-1 13,-2 0-10,1 1-34,-1-1 39,0 1-42,-1 1 50,0-1-11,-1 1 7,1 0-9,-2 1 8,2 0 41,-1 0-29,0 1 29,1-1-24,2 1-9,1-1 12,-1 1-9,2 0-4,0-1 5,1 1-3,-1-1 12,1-1-10,1 1 15,-1-1-14,2 0-3,0 0 1,1-1-7,-1 0 7,2 0-7,-1 0 5,1-1-3,1 0-18,-1-1 16,2 0-16,2-1 21,0 0 43,2 0-31,2 0 31,1-1 4,2 0 13,1-1 8,1-1-14,-2 0-36,2-1-5,-3 2 8,2 0-3,-1 0-64,-1 0 46,-1 1-50,0 0 25,0-1 30,-1 1-30,0 0 28,1 0-60,-1 0 29,1-1-41,0 0 15,-1 0-4,0-1-16,0 0 16,-1-1-21,0 0 44,0 0-45,0 1 50,0-2-41,-2-1 29,2 1-32,-2-1 51,0-1-17,-2 1 13,0 0-20,-2 0 87,-1 1-21,-1 0 80,-1 0 85,-1 0-42,0 2 76,-1-2-81,0 1 15,0-2-26,-1 2 59,-1 0-83,-1-2 32,-1 1-65,0 1 36,-1-2-101,0 0 81,-1 1-67,1 0-25,-1-1 20,0 1-111,1 1 96,-1 0-91,0 0 78,1 0-103,-1 1 94,-1 1-61,1-1 44,-2 1-23,0 0 21,-1 1 21,0 0 15,-2 0-15,0 1 75,-2 0-55,0 0 58,0 0-64,-1 0 29,-1 1-15,1 0 17,-1 2 7,1-1-15,0 1 19,-1 0-20,2 1-59,0-1 39,-1 1-37,1 0 54,0 0-47,0 2 30,-1 0-39,0 0 76,1 2-25,-1-1 23,-1 1-35,2 0 18,-1 0-12,1 0 15,0-1-5,1 1-4,1 0 9,0-3-1,2 1-53,2-1-5,0-1-8,2-1 14,1 1-88,0-1 29,1 0-129,1 0 51,0-1 15,2 1-23,0 1 78,0 1 23,0 0 10,0-1 34,0 2 12,1 1 19,2-1 9,2 1-26,1 0 66,2-1-24,1 1 114,0-1-78,3 0 23,0 0-5,2-1-33,1-3-3,2 2-40,1-3-1,2 0 12,3-1-81,1-1 13,2-2-80,0-2 19,3-2-21,-2-1 45,0 0-19,-1 0 21,1-1-52,-2-1 18,0 1-25,-3-1 122,-1 0-17,-4 0 28,-1 0 99,-4 1-61,-1 3 110,-5-2-116,-1 3 102,-2 0-79,-1 1 94,-1 0-150,-1 1 60,-2 1-99,-2 1 116,-2-1-865,-1 2 190,-1 2-320,-1 1 481,-1 5 439,0 1 0,-3 4 0</inkml:trace>
  <inkml:trace contextRef="#ctx0" brushRef="#br0" timeOffset="134.001">3391 5387 9502,'-16'1'-52,"12"-1"-16,-1 0 16,2-1 15,1-1 210,0-4-21,1 1 137,0-4-122,1 2 46,0-2-53,0 2 128,-1-1-37,0 1 76,-1 2-123,-2-1 131,-1 1-104,-1 0 118,-1 2-135,-1 0 131,-2 1-112,-1 1 127,-1 0-147,-1 0 71,-1 1-88,-1 1 91,1 0-36,0 1 15,0 0-58,1 1 25,0-2-92,1 0 45,1-1-51,1 1 3,1-2-9,0 0-6,1-4 8,0-1-5,0-1 3,-1-3-2,0 1 4,-1-1-24,0 1 18,-1-1-3,0 2-48,-1 0 48,0 0-57,-1 2 11,-2 0 34,2 1-31,-4 2 37,2 1-50,-2 1 30,1 0-42,0 1 51,1-1-70,2 1-25,1 0-7,1 0-37,3 0 20,-1-1-7,1-1-45,2-1 0,0-1 0,0-1-30,2-2 30,-2 0 34,1 1 9,1-2 33,-2 1 11,1 0-10,-2 0-9,2 2-13,-2-1 43,1 1 21,-1 1 9,0 1 1,-1 1-41,1 0 9,-1 1-3,1 1-110,-2-1 17,4 2-93,-2 0-107,2 0 51,1 2-83,-1-1 81,1 2-46,1-1 11,1 1-36,1-1 43,1 0-450,1 1 121,3 1-289,6-1 365,4 0 274,5-3 99,4-1 124,2-3 0,1-4 0</inkml:trace>
  <inkml:trace contextRef="#ctx0" brushRef="#br0" timeOffset="135.001">2738 5209 10293,'-13'4'-776,"8"-4"685,2 0 404,1-4 205,1-4 217,1 0-28,-1-5-8,1 1 101,0-1 38,0-1-94,0 3-160,0 2-244,0 1-110,1 3-132,-1 1-20,1 2-282,1 1 28,1 2-82,-1 1 210,3 7 181,-1 3 99,0 4 17,2 4 94,1 4 177,-2 0 82,3 3-54,-1-1-89,4 3-282,-2 0-153,5 0-44,-1 1-120,3 2 23,2 0-111,1 2-8,1 1-199,2 4 55,1 3-97,1 4 44,0 5 38,2 4 16,0 2 61,2 4 50,-1 4 50,2 2 75,-1 3 51,2 0 42,0 1-32,0-3 67,-1-7-33,-1-3 48,-3-6-10,-3-7-50,-1-3-39,-1-4-48,-3-3-50,0-3-27,-1-2-11,1 1-23,-2-1 26,1 0 7,-1 0 93,1 1 6,-1 1 87,1 3-20,-1 2 52,1 2 7,-1 0 31,0 4-10,-1-3-37,3 2 25,-3-2-30,1 1 11,0-6 19,-1 1-22,1-6-25,-1-1 36,-1-5-42,-1-2 50,0-4-44,-2-2-9,1-4-11,-2-2 13,0 0 24,-1-2 9,-1 0-9,-1 1 7,1 0 23,-1 1-16,-1 1 17,1 0 3,-1 3-20,1 0 23,-2 2-13,2 2-9,0 3 13,-1 0-14,1 1 21,1 2-14,-2-1 18,1-1-19,0-1-56,-2-5 40,0-2-45,-1-4 58,1-1-93,-1-4 16,-1-2-81,1-1 86,-2-2 88,0 0-14,0-1 52,-1-1 30,0 2 213,0-2-112,0 3 83,1 0-220,-1 6-35,2 1 4,0 0-27,1 2-11,1-1-33,0 1 26,-1-2 1,1 1-6,-1-4 2,0 2 11,1-2-20,-2-1 18,1-2-30,0 0 17,0 0-22,0 0 40,1 0 31,-2 2-27,3 0 26,0 2-49,0 2 18,0 0-16,2 2-104,-1 0 21,0 1-105,1-2 110,-1 0-130,-2-4 83,2 0-95,-1-3 139,-2-5 55,-1-5 64,-2-7 0,-2-5 0</inkml:trace>
  <inkml:trace contextRef="#ctx0" brushRef="#br0" timeOffset="136.001">5875 5751 9502,'0'17'-87,"0"-9"36,0-1-73,0-3 120,0 1-58,0-2 104,0-1 29,0 0 61,0-2 30,2 0-41,-1-2 72,1 1 311,-1-1-193,-1 3 127,-1 1-408,0 4 26,0 0-41,0 2 72,-1-2-25,2 0-2,0-2-54,-1-1 3,1-4-77,-1-3 36,1-7 17,0-5 21,0-4 68,0-2 23,0-3 2,0 0-14,0 0 51,-1-1-19,-1 1 99,-2 1-55,-2 0 25,-2 0-60,-2 2 63,-1-2-31,-2 1 39,-2 1-32,1 0-91,0 1-42,1 0 5,0 2 15,1 2 167,3 3-34,-2 1 88,4 3-99,0 2 56,1 2-90,2 2 64,2 1-210,2 2 12,0 3-114,3 3 42,5 6 92,2 5 10,3 5 15,1 5 24,0 2-49,1 4 47,0 1-77,0 1 52,-2-2-68,-1 1 68,-1-2-54,-2 1 3,-1-2-1,-2 1-40,-2-1 35,-1-1-9,-1-2-26,-1-2 72,-1-2-49,1-4 50,-1-5-86,0-4 60,0-4-65,0-6 72,0-7-99,0-10 28,0-14-90,1-7 87,0-11 14,0-3 35,1-4 1,-1 2 72,-1-1-24,0 5 81,-2-1-25,-1 5 9,-2 3-39,-1 4-8,0 6 74,-1 4-25,-1 4 102,0 5-51,-1 4 11,1 4 16,-2 3-18,1 4-28,-1 1-83,2 3-8,-2 1-10,3 2-113,-1 2 54,2 6-122,1 1 30,1 6 33,2 3-25,1 5 64,3 2-42,2 6-9,4 1 24,2 2-41,2 1 35,2 0-11,0 0-2,0-2 16,-1-2-28,1-1 12,-3-2-208,-1-3 85,1-2-112,-2-2 88,0-4-312,0-1 82,-1-4-200,0-2 257,-1-2 231,0-4 76,-1 0 106,1-2 0,1 0 0</inkml:trace>
  <inkml:trace contextRef="#ctx0" brushRef="#br0" timeOffset="137.001">10986 5175 9502,'0'4'-983,"0"-3"983,0-1 0</inkml:trace>
  <inkml:trace contextRef="#ctx0" brushRef="#br0" timeOffset="138.001">14428 5175 9502,'-16'27'574,"10"-9"-94,0 5-142,1 2-152,2 4 17,1 2-93,1 3-55,1 3 9,0 2-79,1 5 25,0-1 9,1 2 32,0 0 23,1 1-103,0 1 30,-1 2-134,1 0 78,-2 3-90,1 2 25,0 1-43,1 4 11,0 3 36,-1 1-18,0 2 9,-1-2-1,0 3-5,-1-4 17,1 2-8,-1-4 48,0-4-5,0-4 11,1-7-39,0-3 25,0-6-36,0-4 47,0-6-61,1-5-20,-1-6 4,0-3-36,0-5 44,0-3-5,-1-5 6,0-3 89,0-7 11,0-2 47,0-5-8,0 0 0,0-2 0,0 1 0,0-2 0,-1-2 0,-1-1 0,-1 1 0</inkml:trace>
  <inkml:trace contextRef="#ctx0" brushRef="#br0" timeOffset="139.001">3463 5422 9502,'-2'8'-542,"2"-6"568,-2-3 73,2 0-114,-1-5 51,0 1-51,1-1 18,0-1 37,0 1-41,0 0-4,-1-1-10,1 0-14,-1 1 15,0 1-19,0-1-7,0 3-16,0-2 18,0 1-25,-1 0 53,2 0-58,-3 1 64,1-1-24,0 0 17,-1-2 3,0 1 1,1-2 12,-1 0-17,1-1 40,-2-2-30,1 2 32,0-2-40,1 3 87,-1-2-19,1 3 84,-1-1-83,0 1 153,0 2-78,1 2 111,-1 0-78,0 1 71,2 1-29,0 2 61,0 2-16,1 6-42,0 2 36,0 3-63,1 2 1,1-1-47,2-1 7,1-1-113,2-2 25,-1-1-85,0-3 111,1-1-148,-2-2 90,2-1-129,-1-3 74,-1 1-30,1-2 34,-1 0-65,-1 0 18,0 0-8,-1 0-13,0 0-122,-1 0 42,1-1-81,-1 0 78,-1 0 6,0 0 20,0-1-45,0 1 60,-1-1-192,0-1 53,0 0-104,0-1 194,0 0 80,-1-1 104,0-3 0,-1 1 0</inkml:trace>
  <inkml:trace contextRef="#ctx0" brushRef="#br0" timeOffset="140.001">7265 6151 9502,'0'-9'-4,"0"5"-1,0 2 58,-1 0 138,0 1 31,-1 1 120,-1 0-132,0 0 35,0 2-67,0 0 1,1 0-10,-1-1-64,2 1 19,0-2-18,0 0 25,-1 0-67,1-1-15,-1-1-33,2-3-5,-1-3 77,-1-4-11,1-1-48,-1-4 2,0-1-72,0-3 46,-1-2-34,-1 0 45,0-3-19,-1 0 33,-1-2-8,1 0 2,-2 0-7,0 0 16,1 1 24,-1 1-22,1-1 25,2 1 42,-2 2-38,1-1 39,0 1-12,2 2-26,-1-1 33,0 1-28,-1-1 19,2 1-10,-1 0 15,0-1-15,-1 1-14,0 2 16,1 1-16,-1 4 67,-1 2 12,2 4 15,0 2-22,0 2 19,-1 2-58,1 2 60,1 2-157,1 4 38,-1 3-91,3 4 96,-1 3-125,1 1 69,2 3-114,1 1 110,2 3-55,3 2 86,0 5-42,2 1 9,-2 4 102,1 1-105,-1 1 95,-3-1 6,1 1-1,-1-3 79,-2 2-44,0-3-20,0 1-19,-1-4-6,0 0-141,0-3 47,-1-1-119,0-4 130,1-1-92,-2-5 85,1-1-121,0-6 103,-1-2-215,1-4 81,1-1-163,-1-4 127,1-3 32,-1-7 74,0-5 62,-1-4 20,0-4 10,0-4-29,-1-1 15,-2-2 20,-1-3 9,-1 0-1,-2-1-1,1 1 26,-3 0 17,1 4-22,0-1 16,-1 1-3,2 2 162,-1 2-46,2 0 60,-1 1-80,1 1 50,0 0-26,2 1 84,-1 0-114,1 1-2,-1 0-60,2 2 23,-1 1 8,-1 2-94,2 1 14,-1 2-101,1 1 25,1 3 21,-1 0-12,1 5-51,1 2-31,1 1 25,-1 6-50,2 4 91,1 11-30,2 7 22,2 9 115,2 6-3,2 5 66,-2 4-76,2 0 93,0 1-57,-1-2 109,1-1-105,-2-4-48,2-3-19,-2-6-171,0-3 86,0-5-113,0-4 131,1-7-654,0-3 212,2-4-247,-1-5 409,1-6 348,1-5 0,0-4 0</inkml:trace>
  <inkml:trace contextRef="#ctx0" brushRef="#br0" timeOffset="141.001">8335 5326 9502,'-9'-2'-30,"5"2"107,1-2 72,1 0 44,-1-1 11,1 1-26,0 0 8,0-1 13,1 1 14,-1 0 85,0 1-71,1 0 82,-2 0-110,0 1 60,0 0-59,0 0 54,0 0 49,0 0-51,0 0 61,0 1-112,1 0 50,0 3-103,1 0 48,0 1-65,1 1 41,0 1-16,0 3 21,1 1 33,1 4 2,1 2-1,2 4-15,-1 2-9,3 3 1,-1 1 11,-1 4 30,1-1-29,-1 3 0,0-1 1,0 0-110,0-1 44,0-1-47,-1-3 43,2-1-149,-1-2 51,1 0-102,-1-4-157,1-1 93,1-2-151,-2-2 155,2-1-37,-2-2 48,0-1-89,1-2 18,-3-3 36,1-1-42,-2-2 28,-1 0 211,0-1-78,-1-3 197,-1-2-114,-1-4-160,-3-3 21,0-3-231,-2-2 106,2-1-61,-2-1 124,1-3-26,1 1 96,-1-3-59,0 1 1,1 0 64,-1-1-46,1 2 70,0-1-66,-1 0 144,1 0-57,-1-1 225,1 0-26,-1 0 4,-1 2-4,1-2 7,-1 0-43,0 0 69,-1 0-83,-1 1 14,1-1-48,0 0-1,0 1 15,1 2-33,0 1 37,4 4-33,0 0 15,1 3-75,1 3 1,1 1-18,0 2-48,0 1 32,0 3-17,2 0 94,1 3 69,1 1 8,3 7-23,0 5 9,1 5-20,-1 5 75,1 2-60,-1 3 23,0 2-46,-2 1 15,2 0 39,-2 3-52,0-1 82,-1 3-80,0-1 67,-1 0-53,0 0 43,0 0-99,0-2-21,0-2 0,2 0-5,-1-3-68,1 0 19,0-2-107,1-3 108,1-1-53,-1 0 56,1-4-65,0-1 41,-1-4-107,1-2 28,-2-2-62,-1-3 117,0-2 19,-1-1 31,-2-3 90,1 0-11,-1-1-20,0-2-49,-1-1-87,-1-5 45,-1-3-72,-3-4 54,-1-5-122,0-3 130,-2-3-271,1-2 106,-1 0-192,0-2 87,1 3 103,0-4-34,1 6 193,-1-3-17,0 2 134,2 3-109,-1-2 212,0 3-100,1-1 134,0 2-107,0 0 110,0 1-27,0-1 100,-1 1-85,-1 1-34,1-1 10,-2 2 19,0-1-38,1 1-19,-2 0-14,1 1-124,0-1 37,2 1-108,1 1 91,1 3-143,2 0 72,1 4-109,1 1 70,0 2-3,2 2 12,1 4-26,4 5 32,1 6 61,3 9 28,0 6-8,0 10 70,0 2-46,0 5 22,-1-2-271,-1 2 6,1-6-162,0-1 144,0-1-443,3-6 141,0-3-320,1-5 501,2-4 171,0-3 205,-1-3 0,0-2 0</inkml:trace>
  <inkml:trace contextRef="#ctx0" brushRef="#br0" timeOffset="142.001">3453 5375 9502,'-6'-8'-729,"4"2"671,0 1 36,0-2 116,1 0 27,0 2 13,0-2 20,1 1-23,0 2-19,0 0 11,0 1 15,0 0 554,0 2-499,0 2 404,0 0-559,0 5-187,0-2 93,1 1-134,0-2 93,1 1-103,0 0 46,0 0-100,0-2 92,0 2-151,0 0 65,0-1-119,0 0 214,0-1 53,0 0 100,1 0 0,1 2 0</inkml:trace>
  <inkml:trace contextRef="#ctx0" brushRef="#br0" timeOffset="143.001">7881 5469 9502,'-7'-1'-983,"6"-1"843,0-2 57,1-1 19,1 0 57,0 1 7,0 0 0,2-1 0,-1 1 0,1 1 0,-1 0 0,0 0 81,-1 1-10,0 0 72,0 0 50,0 1-129,-1 0 7,-1 0-82,0 0-80,-2 0 46,1 1-2,0 0-98,0 1 158,2-2-72,-1 0 243,1-3-46,0 0 81,0-1 44,0 1-60,0-1 66,0 0-38,0 0-39,0 2 25,0-1-8,0 1-14,0 0 230,0 2-81,0-1 199,-1 1-80,0 1-134,0 1-74,0 0-110,0 4-78,1 1 18,1 2-10,0 3 14,2 4-58,0 3 100,2 4-58,0 5 58,0 7-22,-2 3 7,0 5-14,-1 1-36,0 3 44,-2 0-64,1 1 59,-1-3-17,-1 2-62,0-5 62,-2 2-189,1-6 99,-1 2-113,2-5 119,-1-2-152,1-6 89,1 0-110,0-6 53,0-2 14,0-7-11,0-1-14,2-5 13,0-1-58,0-4 6,0-2-51,1-1 124,-1-7-20,0 0 72,0-4-34,-1 0-186,1 1 52,-1 0-126,0 1-166,-1 4 110,0 0-147,0 3 300,0 3 106,0 0 132,2 0 0,0 1 0</inkml:trace>
  <inkml:trace contextRef="#ctx0" brushRef="#br0" timeOffset="144.001">3551 5514 10469,'-10'2'-297,"7"0"355,1-1 246,0 1-247,1 0 20,1-1-222,0 1 136,1-1-64,2 2 131,2 1-42,1 2 57,3 0-27,0 4 24,2 2-13,-1 2 29,1 3-24,1 2 19,0 4-22,1 1 30,1 3-11,-1 3 4,3 3-54,-1 0-12,2 5 1,-1-1 15,2 3-6,0-1-6,0-1-7,0 2 3,1-2-58,-1 1 6,3 3-84,-2 0 73,2 1-40,-1 1 38,1 2-46,-2-3 82,2 5-17,-2-4 44,1 3 47,-1-4 5,0 2 16,-1-5-13,0 2-5,0-6-32,0 1 42,0 0-40,-1-3-51,1 0 52,0-1-45,-1-1 69,-1 0-95,0-2 2,0-2-26,-1 1 16,0-2 5,0 1-29,-1-2-19,1 2 11,-1-1 51,1 0-5,-1 0 61,-1-1-54,0 1 54,-2-5-57,0 2 30,0-2-16,-2 0 18,1 0-10,-1 0 50,1 2 31,0 0-7,1 2 14,1 0-73,0 0 24,0 0-68,0-2 43,1-1-43,-1-1 51,1 0-49,-3-3-11,2-1-5,-3-2 1,2 0 26,-1 0 4,0 1-19,-1-2 23,-1-2 9,-1-1-11,0-1 15,-3-1 28,2-1 19,-2-1 3,0 0 7,0-1-56,-1 1 13,1 1-6,-1-1-8,1 2 11,0-1-5,-1 0 3,0-1-43,0-1 30,0-2-36,-1 0 45,1-2-42,-1-2 0,-2 0-20,1-2 18,0-1 102,0-2-13,-1-1 72,0-2-76,0-1 60,0 1-85,-1-2 60,0 1-67,0 0 4,-1 0-1,0 1 14,0 0-3,1 2-3,0 1 0,0 0-11,1 1 10,-1 1 64,1 0-53,0 3 51,0 1-67,0 4-53,1 1 37,1 1-44,0 2 17,2 0 25,-1 1-27,2 1-39,-1 1-17,1-2-14,-2 2 22,1-4-118,-1-1 45,0-1-129,-1-4 92,0 0-332,-2-3 98,0-4-71,-2-5 248,-5-6 240,-2-5 0,-6-5 0</inkml:trace>
  <inkml:trace contextRef="#ctx0" brushRef="#br2" timeOffset="145.001">11056 5568 9502,'-5'0'29,"3"-1"100,3 0-8,2-2-233,1 1 41,1-2-163,3 1 115,-1-1 36,0 1-5,-1 0 42,-1 2 13,-2-1 378,0 0-72,-1 0 205,-1 0 167,0 0-166,-1 0 180,0 0-251,-1 1 115,0-1-130,-1 1 130,-1 0-72,1 1-138,-3-1 68,0 2-160,0 0 107,0 0-102,-1 4 124,0 1-94,1 1 6,-1 2-78,1-1-10,0 0 13,1 1-27,0-1 32,0 0-4,1-1-4,-1 0-1,2 0-9,-1-2-19,0 1-18,-1 0 19,1-2-25,-1 1-56,1 0 42,0 0-28,0-2-63,2 1 37,-1 1-122,1-1 115,1-1-263,0 0 129,0 0-202,2-1 20,1 0 76,3 0-52,2-1 81,3 0 35,1-1-2,1 0 27,1 0-19,1-1 116,0-2-88,-1-1 61,0 0 56,0-2-24,-2-1 127,-2 1-111,0-2 213,-4 0-88,1 1 142,-2-2 143,-2 2-130,-1 1 138,-1-1-161,-1 3 140,1 0-85,-1 1 276,0 1-300,-1 3 35,-1 2-269,-4 5 36,1 2-50,-1 2 129,0 1-45,-1 0 46,2 0-106,-2 1-11,2 0 1,0-1 24,2-1-142,0 0 48,2-1-138,0-2 87,1 1-231,1-2 83,3-2-174,2 0 203,5-3-76,0 0 84,4-2-122,0-1-84,2-1 34,0-1-79,-1-1 74,0-2 92,-1-2-11,-1 1 59,0-2 82,0 1-20,-2-2 61,-1 2-62,-2-1 188,-2 2-61,-4 1 144,0 1-112,-2 1 139,-1 0-57,-2 1 120,-2 0 132,-3 1-61,-3 1 124,0 0-20,-1 1-85,0 2 68,2 0-70,0 2-273,3 0 1,1 2-159,3 0 103,0 1-309,1 0 103,2-1-254,2 1-79,2-1 145,1 0-150,2-1 187,0 0-60,2-2 68,-1 0-76,2-1-351,0-1 204,0-1-271,1 0 346,-1-1-341,2 0 214,-1 0-275,-1 0 390,2-1 287,-2 0 104,0-2 128,1-2 0,0-1 0</inkml:trace>
  <inkml:trace contextRef="#ctx0" brushRef="#br0" timeOffset="146.001">3486 5558 9502,'6'21'-1084,"-4"-12"998,2-2 18,-1-3 68,0 0 3,0-1-2,0-1 3,0-2-18,-1 1 11,1-1-12,-2-1 15,1 0-15,-1-2 11,-1-1-10,0-1 14,0-3 0,1 1 0</inkml:trace>
  <inkml:trace contextRef="#ctx0" brushRef="#br0" timeOffset="147.001">6273 5807 9502,'-13'-1'224,"6"-1"-28,1 0 163,1 0-93,0-1-126,1 0 22,1 0-73,1 1 2,0-1-8,1 2-3,0-1 24,1 2-17,-2-1 39,-1 0-47,0 1 44,-1 0-5,-2 0 17,0 0-16,-2 0 41,-1 1-39,-2-1 19,0 1-32,-1 1 20,-2 0-11,2 1 27,-1-2-27,-1 2-68,3-1 9,0 0-55,1 0-44,2 0 38,0-1-71,2 1 42,1 1-1,0 0 32,0 1-12,0 1 8,1 0-27,-1 1-5,0 1 24,0 0 96,-2 1-45,1 0 58,0 1-81,-2-1 66,1 1 14,1-2 16,-1 1-13,0-1-47,2-2 8,0 1-9,0-2-35,2 0 39,1-2-35,0 0-202,2 0 152,2-1-272,1 0 230,6 0-62,2-1 38,4 1-21,1-1-12,0 1 29,1 0-33,-1 1 76,0 1-32,-1 0 63,1-1-2,-1 2 5,-2-1-1,-1 0 21,1-2-20,-2 0 33,0 0-39,0-1-16,-2 0 12,1-1-10,-1-2 28,1-2-17,0-1 52,1-3-47,0 0 78,1-3-69,0 1 78,-1-2-70,0 0 72,0 1-67,-2 0 34,-1 0-26,-2 2-15,-2 0 13,-1 1-29,-2 1 150,0 2-38,-1 0 132,-2 1-19,-3 2-39,-1-1 55,-3 3-113,-1-1 97,-1 1-86,-1 0 111,0-1-95,-1 2 92,2-2-114,0 1 78,0-1-147,3-2 0,-1 1-18,2 0 25,0-1 7,0-1-19,2 0-4,-1 1-65,0 0 40,0 0-15,-1 0 17,-1 1 77,0 2-19,-2-1 3,-1 2 59,-1-1-24,-3 2 76,2 1-70,-2 0 34,1 2-61,-1 2 35,2 0-16,1-1-81,1 0 79,2 1-76,1-2 91,2 2-122,-1-1 43,2 1-110,1-2-41,0 2 33,0 1-56,1-1 52,-1 2 4,1 0 38,-1 0-25,0 1 150,-1 0-8,1 0 28,-2 1-30,0-1-28,0 2 11,0-2 6,1 2 42,0-3-71,1 1 58,1-3-54,1 2-76,0-2 5,2-1-73,0-1-34,3 1 40,2-2-83,4 0 116,4-2-110,3 1 80,5-2-102,1 0 59,3 0-23,-1 0 12,1-1 1,-1-1 23,-1 1 62,-1-1-32,-1 1 27,-2-1 45,-2-1 0,-1 1 85,0-2 32,-3 2-38,-1-2 73,-1 0-113,-3 0 148,1 0-92,-4 0 110,1 0-70,-1-1 63,-2 0-34,-1 1 91,0-1-119,0-1 60,0 1-99,0-2 67,-1-1-119,1 1 10,0-3-30,0 2-26,0-2 29,-1 1-63,-1-1 50,0 0-47,0-1 49,0 2-23,-3-2 18,-2 2 28,-4-1 8,-1 0-13,-2 1 4,-2-2-32,0 3 26,0-2-15,-1 3-265,-2-1 60,-2 3-184,-2 2-522,-4 4 257,-1 4-182,-4 7 454,-2 5 397,-4 7 0,-1 2 0</inkml:trace>
  <inkml:trace contextRef="#ctx0" brushRef="#br1" timeOffset="148.001">1738 5974 9502,'-41'-2'963,"20"2"-751,1 2-369,2 1-16,2 2-228,2-2 227,0 0 63,3-1 85,1-1-9,1-3-207,0-2 20,0-5-101,-1-1 54,0-5 97,0-1 49,-2-2 68,-2-2 55,1-2 0,-3-1 0,-1-2 0,-3-2 0,-1-2 0</inkml:trace>
  <inkml:trace contextRef="#ctx0" brushRef="#br2" timeOffset="149.001">11706 5845 9502,'-35'-1'709,"21"1"-147,2-1 464,2 0-447,2-1 389,2 1-273,0 0 330,3 0-455,1 0 10,0-1-168,1 1 103,0 0-70,0-1-112,1 1 17,-2-1-87,1 1-40,-3 0-26,1-1-20,-2 2-11,-2-1-30,-1 1 16,-1 1-21,-1 1 86,-1 2-65,0 1 66,-1 0-87,2 2-75,0 0 20,2 0-52,0 0-230,3-1 88,2 0-186,0 0-20,2 0 104,1-1-77,2 0 106,3-1-192,3 0 37,4-2-148,6-1 113,-1 0 22,3 0 44,-1-1-39,0 0 142,-1-1 115,0 0 40,-2 1 71,-3-3 233,-2 0-103,-2 1 194,-3-1-222,-2 1 553,-1-1-194,-2 2 438,-1 0-228,-2 0-184,-3 0-4,-2 1-160,-2 0 224,0 0-141,-1 1 181,2 0-125,0 2-143,3 0 17,1 1-76,1 0-371,1 0 70,3 2-229,1 0-194,3 0 194,2 1-179,3-1 254,0 1-93,2-1 20,0 1-112,0-2 13,-1 1-145,0-1 32,-2 0-97,1-2 182,-3 0 81,0 1 79,0-2 98,-2 1 59,0-1 72,0 0-81,-1-1 178,-1 0-88,-1-1 113,0 1-88,1-1 79,-1 1-36,1-1 71,0 1-60,1-1 122,-1 0-23,2 0 125,-1 0-201,1 0 23,-1-1-110,0 0 84,-1 0-109,0 0 244,-1 1-215,-3 0 353,-1 1-213,-3 2 104,0 1-68,0 2-137,1-1-8,1 1-49,1 1-332,1-2 133,1 2-216,2-2-165,1 1 197,2-2-235,3 1 273,3-2-216,1 0 122,1-1-166,2-2 207,1 1-87,-1-1 113,1 0-108,-1 0 121,-1 0 24,-2 0 31,-2 0-19,-1-1-67,-3 0 58,0 0-69,-2 0 127,-2 0 61,-1-1 39,0 1 25,-1 0-62,0 0 32,0-1-35,0 0 51,0-1 51,0 1-28,0-2 29,0-2-53,1 0 122,0-1-38,2-2 129,2 2 41,0-2-18,-1 1 25,-2 1-32,0 1 494,-2 2-78,-2-1 324,-1 3 277,-7 0-334,-2 1 304,-6 2-457,-2 0 270,-2 3-245,-2 0 266,0 4-373,-1 0-168,1 1-130,3 1-31,1-1 50,2 2-29,4-1 120,3 2-900,3 0 188,3-1-554,2 0 526,1 0-803,3-2 358,3 1-755,3-3 724,5 0 410,2-2 231,5 0 232,2-2 0,1 1 0</inkml:trace>
  <inkml:trace contextRef="#ctx0" brushRef="#br0" timeOffset="150.001">5968 6155 9502,'-13'-3'121,"7"-1"-33,2-2 107,-1-3-50,0-1-30,1-1 26,1-3-29,-1 1 19,-1-2-12,1 0 24,1 0-19,-2-1 57,0 2-41,-1 2 27,1 1 105,-1 3-21,0 3 113,1 1-130,0 4 91,-1 5-101,0 5 108,1 10-110,-1 9 70,1 8-75,1 6 69,1 8-157,1 4 48,1 1-104,1 2 73,1-2-196,1-5 45,2-2-112,1-7-212,2-3 133,0-7-222,3-6 235,1-5-691,2-5 650,3-5-559,2-7 783,2-7 0,1-5 0</inkml:trace>
  <inkml:trace contextRef="#ctx0" brushRef="#br0" timeOffset="151.001">6250 6289 9502,'5'-20'-695,"-2"11"515,0-3 299,0 2-10,0-2 201,0 1-56,0 0-20,-1-1-39,0 1-14,0 0 21,-1 0-3,-1 1 62,0-1-67,0 2 41,-1-2-22,-1 2-1,-1-1 52,-2 1-115,0-1 51,0 2-29,-1-1 10,-1 2 0,0-1 5,-1 1 18,1 1-41,0 1 37,-1 0-69,3 2 36,-1 1 25,0 0-11,2 1 1,0 0-79,0 3 21,1 1-21,1 3 68,0 7-30,1 3 31,1 5 51,0 4-23,0 4 81,1 0-78,2 2 45,0 0-18,2 1-16,0-1-15,1 2-104,1-2 42,-1 0-38,3-3-63,-1 0 13,1-3-95,1-2 108,1-1-84,0-2 59,1-2-92,-1-1 40,0-3-264,1-1 57,-2-2-154,1-2-81,-2-2 163,-1-2-153,-3-1 185,0-2 26,-1-1 29,-2 0-4,-1-2 24,-1-2 66,-3-2 45,-2-4-20,-2-4-12,-4-4-38,-1-3 4,-1-2-6,0-1 20,-1-1-20,2 1 32,-1 2 111,2 2-22,0 3 105,-1 1-110,3 2 139,0 1-87,2-1 128,0 2-133,2-2 91,1 0-91,3-2 90,-1 0 30,2-2-39,0-1 68,0 0-37,0-1 4,0 2-12,1 0-18,0 1 96,0 3-38,0 3 111,0 1-124,-1 2 148,1 2-93,-1 1 108,0 2 78,0 0-344,0 5 146,1 3-288,1 7 51,2 4 86,2 6-2,1 3 17,1 3 125,1 3-40,0-1 45,1 3-73,-1-3 24,0-1-21,-1 0 44,-1-5-9,1 0-125,0-3 18,0-2-14,0-3-139,-2-3 91,2-2-120,-1-2 14,-1-2 56,0-3-57,-1-1 40,-2-1-11,0-2-44,-1 0 15,-1-2 142,0-2 16,-2-4 157,0-2-130,-2-5-112,-1-2-31,-3-4-88,-1-2-100,1-4 53,-2-1-84,1-2 63,-2-2 68,2 2-44,-1 0 55,2 2 73,-2 2-50,1 1 83,2 1-141,-2 2 207,2 1-72,-2 0 179,0 0-114,2 2 146,-2-1-72,2 1 90,-2 0 18,1 1-86,1 1 71,-2 1-47,2 1 7,1 3-41,0 0 10,1 4-180,1 1 37,1 2-102,1 1 54,2 5-3,1 4 46,4 8-21,2 6 187,2 8-54,0 3 123,1 4-6,0 4-37,0 2 49,0 1-54,-1-1-31,-1-1-21,0-2-18,0-2-279,-1-5 81,1 0-182,0-5 167,0-3-164,2-5 77,-1-5-132,2-2 122,1-6-485,1-2 126,-2-5-750,2-3 492,-2-5 147,-3-4 371,-1-5 342,-3-1 0,-2-4 0</inkml:trace>
  <inkml:trace contextRef="#ctx0" brushRef="#br0" timeOffset="152.001">5950 6068 9380,'-8'-3'633,"4"1"-412,2 0-3,0 0-80,1 0 20,0-2 28,0 1-41,1-2 42,-1 1-56,1 0 78,0-1-20,-2 1 84,1 0-90,-1 2 87,1 0-76,-2 0 76,1 1-163,0 0 23,-1 2-121,1 2 88,0 4-125,-1 6 68,-1 5-106,0 5 9,1 6 21,0 2-43,-1 4 59,0 2-30,-1 0 37,0 1 5,2-2-35,-2-3 79,0 0-83,0-5 69,-1 0 37,0-1-24,-1-2 52,-1-2-62,-2 0-36,2-1 25,-2-2-24,0 0-5,1-3-8,-1-1-5,2-2 5,-2-1 19,1-2 9,2-2-12,0 0 6,2-4-38,1-1 13,1-2-313,1-1 194,3 0-317,2-1 262,3-1-76,0 0 106,4-1-254,-1 0 108,2-2-169,0 1 170,1-1 168,1 0 52,0-2 95,0-1 0,0-2 0</inkml:trace>
  <inkml:trace contextRef="#ctx0" brushRef="#br0" timeOffset="153.001">7432 6194 17006,'-1'-11'-1356,"0"6"1148,0 1-72,0 0 355,0 2-92,1-1 31,0 1 60,0 0-82,0 1 303,0-1-69,-1 1-109,1 0-295,-2 0 93,0 0-61,-2 1 360,0 0 6,-3 0 0,1 0-4,-2 0 341,-1 0 41,0 0 53,-1 0-222,-1 0-249,1 0-114,-1 0 49,0 0-66,-1 0-13,2 0 29,-1 1 42,0 0 39,1 1 103,-1 0-13,1 1 78,-1 1 17,1-2 22,0 3 46,-1 1-14,0 0 51,0 0-66,1 1 41,-1 0-13,1 2-26,-1 0 5,0-1-99,1 1-42,0-1-18,0 1-68,1-2-18,1 1-52,0-1-77,1-1-3,0 0-50,1 0-50,1-1 8,-1 0-129,1 1 90,0-2-113,1 1 130,0 0-110,-1 0 13,1 0-40,1 1-22,-1 0 67,-1-1-40,1 3 16,0-2-21,2 0 55,-2 1-42,2 0-15,-1 0-14,1 0-55,1-1-36,0 1 44,1-1-114,-1-1 98,1 1-56,2-1-160,0-1-23,4-1-2,1 0 165,4-2 227,2 0 175,2-1 49,1-1 16,1-1 273,2 0 80,-1-3 168,-1 0-128,1 0-128,-2 1-170,0 0-1,0-1-30,-1 1-75,1 0-30,-1 2-33,3-2 5,-1 1-15,0-2 135,1 0-43,0 0 127,1-2-45,-1 1 52,0-2 47,0 0 4,1-1 55,0-1-115,-1 0 54,-1 0-57,1-1-12,-2 2 32,0-2-60,-2 1 72,-1 0-56,-3 2 30,0-1-54,-3 1-54,0 1 27,-3-1-132,-1 2-84,0 0-60,-2 0-258,1 1 13,-2-1-194,0 0 84,0 2-53,0-2 167,0 1 6,-1 0 17,0 1 39,-1 0-170,-1-1 5,0 1-44,-1 0-32,0 0 84,-1 0 6,1 1 216,-1 0 98,-1 0 351,0 1 44,-1-1 183,0 1 44,0 0-45,-2 1 115,0 0-124,-1 0 88,0 1-99,-2 0 21,0 0-92,0 0 15,-2 0-113,0 0-22,0 0-67,0 0-53,-1 0-10,2 0 4,-1 1-47,1 1 95,-1-1-36,2 1 84,0 1-41,-1-1 15,2 1 39,-1 1-26,-2 1 127,2 2-43,-1-1 67,-1 2 21,-1 1-33,1 0 14,-2 1-1,2 1-49,-1-1 2,0 0-89,0 2-8,2-3-56,1 1 31,1-2-39,2 1-95,2-1-79,0-1-81,4-1-223,0-1 29,1 2-231,0-2 6,1 0-97,1 0-8,0 0 1,0 0 88,0 0 90,0 0 77,0 1 87,0 1 148,-1-1 83,1 1 178,-1-1-24,0 1 160,1 0-93,-1-1 126,1 1-169,0-1-47,2 0-297,3-1 0,3-1-70,5-1 145,4-1 181,5-2-32,2-2 132,5-2 110,0-3 293,3-1 68,1-4 51,-2 2-184,-2-1-114,-1 1 26,-4 1-88,-2-1 10,-3 3 2,-2-2-39,-3 1 104,-4 2-39,-1-1 48,-4 0-96,0 0-68,-3 0-121,0 0-167,-1-1-76,-1 0-153,-1 1-196,0-2-81,-2 2-145,-2-2 41,0 1-40,-2 0 69,0 0 55,1-1-139,-2 1 196,2 0-66,0 1 266,1 3-231,-2-1 321,1 2-55,-3 3 421,-2 5 221,-6 7 49,-4 8 0,-5 6 0</inkml:trace>
  <inkml:trace contextRef="#ctx0" brushRef="#br0" timeOffset="154.001">7431 6217 10990,'-12'0'-739,"10"0"479,4 0-323,-1 0 447,8 0-46,0 0 69,1 0-43,-1 0 40,1 0 37,-2 0 15,0 0 19,0 0 87,-3 0-13,1-1 75,-1 0-78,-2-1 164,-1-1-75,-1 0 127,0 1-18,-1-3-37,0 1 56,0-1-50,-1 2 84,-1-3-37,0 0 50,-2 1-17,0 0-21,-2 0 34,2 0-66,-3 1 52,0 0-54,0 0 15,-1 0 13,-1 1-49,-1 1-14,-1 0-9,-2 2-35,-1-1 11,0 1-7,-1 0 6,-2 0-47,0 1 24,-1 0-24,1 2 45,-2 0-57,2 1-1,-1-1-14,1 1-54,0-1 26,3 1-5,-3 0-48,3 1 37,-2-2-60,2 3 29,-2-1-32,2 1 21,0 0 0,-1 1 12,1 0 5,-1 1 37,1 0-42,-1 0 43,1 1-15,-2 0 9,1-1-16,0 1 56,3 0-36,-2 0 39,4 0-72,1-1-22,2 0-34,1 0 29,2 0-144,2 0 71,2 0-106,1 0 77,0-1-45,5 1 32,4 0-88,2-2 89,3 1-15,1-1 64,2 0-36,2 0 67,-1-1-72,1-1 65,0 0 31,-1 1 37,0-2 6,0 0-20,-1-1 95,0 0-34,-1-2 116,1 1-76,-1-2 18,1 0-25,2-2 58,-1-1-86,2-4 28,-1-1-65,1-3 48,-1 0-93,-1-1 27,0-2-39,-2 1-58,0 0 58,-4 0-83,0 0 82,-3-1-11,-3 2 48,-2 1-28,-2-2 15,-2 3 76,-2 0-7,-3-1 81,-4 1-48,-3 0-30,-4 1-17,-4 1-10,-3 0-26,-3 2 42,-4 3-32,0 0-157,-4 2 27,2 2-117,-3 2 99,3 3-424,-2 3 124,4 5-317,2 4 329,3 2 213,3 6 96,4 2 108,3 4 0,-1 2 0</inkml:trace>
  <inkml:trace contextRef="#ctx0" brushRef="#br0" timeOffset="155.001">7298 6246 17103</inkml:trace>
  <inkml:trace contextRef="#ctx0" brushRef="#br0" timeOffset="156.001">14423 6488 9502,'-4'-62'-96,"1"29"13,1 4 228,-1 3-16,1 3 159,0 6-102,1 3-44,1 6-20,0 2-9,-1 6 22,1 5-43,0 9-29,0 10-1,0 7-81,0 8 82,0 4-90,0 3-56,0 2 31,0 1-66,0 4 74,0-2-114,0 1 44,0-1-93,0-1 83,0-6-107,1-1 48,0-9-94,1-3 163,0-9 37,1-2 77,1-3 0,1 0 0</inkml:trace>
  <inkml:trace contextRef="#ctx0" brushRef="#br1" timeOffset="157.001">2413 6519 9502,'-19'23'131,"7"-11"-60,-1-2 62,0-1-105,0-4 97,-1-1-44,1-3 90,-2-4-193,0-4 8,-1-7-87,-1-3 67,1-5-191,0-1 42,0-3-128,1-1 102,2 1-84,-1-2 70,3 5-2,2-1 126,-2 4 99,1 2 0,-2 2 0,-2 0 0</inkml:trace>
  <inkml:trace contextRef="#ctx0" brushRef="#br2" timeOffset="158.001">12598 6386 9502,'-8'-3'-166,"5"0"0,2 0 57,1-1 811,-1 2-140,1-2 552,0 1-411,0 0-251,1 0-83,3 0-86,2 1-59,2-1-1,0 0-27,3 0 14,-1 1-55,0-1 12,1 0-35,-2 1 52,-1 0 28,-2-1-11,-2 1-2,-1 0 123,-1 0-48,0 0 120,-2 0 26,0-1-112,-2 2 67,-2-1-107,-1-1 60,-3 2-47,-1-1 100,0 1-156,-1 1-8,0 1-86,1 1 0,-1 3-50,2 2 3,-2 3-11,1 0 24,-1 2-49,2 1 21,-1 0-72,1 0-74,0 2 40,0-2-89,2 0 71,-1 0-248,1 0 81,3-2-183,0 1-204,2-3 142,1 0-200,1-1 243,2-1-32,3-2 81,3-1-57,1-2 111,2-1-211,1 0 98,0-1-155,-1-1-171,2-2 222,-3 0-196,1-1 309,0-2 232,0 0 82,-1 0 111,1-2 0,0-1 0</inkml:trace>
  <inkml:trace contextRef="#ctx0" brushRef="#br2" timeOffset="159.001">12880 6569 9502,'10'-8'198,"-5"3"-12,-1 1 257,0-2-63,1 0 185,-2 1 38,1-2-182,-2 1 97,-2 1-158,1 0 229,-2 0-117,0 1 162,-5 1-259,-4 0 263,-3 1-158,-2 1 225,-2 1-127,-1-1-169,0 2 18,-1 1-121,0 1 46,2 0-39,1 4 32,0-1-86,2 2-82,1 0-18,2 1-28,0 0-92,3 0 17,0 0-82,2-1 91,2 1-182,1-1 101,0 0-120,1 0-16,1-2 48,0 0-63,1 0 12,2-1-183,2-1 12,3 0-119,4-1-98,3-1 170,2-1-140,3-1 190,0 0-14,2 0 88,-1-1-56,-1-2 112,-2-1 73,-1-1 63,-2-1-15,-1-1 117,-3 0-100,-2 1 120,-3-1-121,-1 0 53,-2 2-73,-1-2 73,-2 1 16,-1 1 25,-3 0 21,0 1-44,-2 2-268,0 0 25,2 1-151,0 0 135,1 0-387,1 0-67,2 1-539,0 2 283,1-1 284,2 4 346,4 1 324,2 2 0,1 0 0</inkml:trace>
  <inkml:trace contextRef="#ctx0" brushRef="#br2" timeOffset="160.001">2422 6527 9502,'-17'2'1858,"10"0"-1049,0 3-203,-1 1 311,1 3-181,-2 1-257,2 2 35,-1 2-47,1 0-41,-1 4 27,0 0-57,0 3-226,-1 0-64,1 2-60,-1 0 18,1 1-427,0 1 138,0-2-320,0-2-482,1 1 282,3-4-447,-1 0 432,1-3 465,1-1 66,0-1 229,0-2 0,-1 1 0</inkml:trace>
  <inkml:trace contextRef="#ctx0" brushRef="#br2" timeOffset="161.001">2296 6605 9502,'-9'2'472,"5"-2"770,2 0-173,1 1 320,0 0-596,2 1-262,0 1 107,1 3-262,1 0 126,0 2-124,-1 0 139,3 0-207,-2 0-91,3 0-64,-2-2-24,3 1-376,1-2 108,0 0-245,2-1 269,0-2-264,2 0 156,-1-2-302,1 1-749,0-2 287,-1-1-247,-1-2 662,1-3 570,-2-2 0,1-1 0</inkml:trace>
  <inkml:trace contextRef="#ctx0" brushRef="#br2" timeOffset="162.001">2018 6620 9502,'-4'11'1835,"-2"-7"-1358,1 0 223,-2-1-197,0-1 196,0 1 176,0-2-242,1 0 206,0 1-341,1-1 43,0 1-146,0 0 117,-1 0-161,1 1 41,-3 0-73,1 0 36,-2 2 33,0 1-78,0 1 53,-1 1-37,-1 1-95,2 2 34,-1-1-88,1 2 0,1 0-43,0-1 7,2 1-10,1 0-165,0-1 41,3-2-88,2 0 82,-1-1-244,1-1 37,1-2-172,0 0 140,3-2-287,2-1 64,1-1-213,3-1-6,0 0 225,2-2-91,1-2 127,-1-1 132,2-1-26,-2 0 117,0 0 44,0 0 28,-2-1 9,0 1-20,-2 1 129,-1 0-20,-2 0 122,-1 1 193,-1 0-109,0 0 192,-2 1-236,0-1 364,0 2-158,-1-1 302,0-1-114,0 2-102,-1-1 18,0 1-94,-1-1 22,0 1-56,1 1 46,0 0-100,1-1-343,0 1 44,0-1-210,2 1-82,2 1 175,1 0-160,1 1-28,1 0 89,1 4-101,-1-1 108,1 3 48,-1 0-8,0 0-17,0 0-5,-1 0 53,1-1-34,-1 1 61,1-3 0,1 1-190,-2-2 73,3-1-135,-1-1-411,2-1 188,-1-1-296,2-1 381,1-4-490,0-1 698,2-5-464,0-1 792,1-3 0,1-1 0</inkml:trace>
  <inkml:trace contextRef="#ctx0" brushRef="#br2" timeOffset="163.001">13455 6766 9502,'-14'-14'0,"8"8"0,1 0 0,0 3 589,-1-1-118,0 1 390,0 1 9,-2 0 118,0 1 37,-3 0-54,-1 0-189,-2 1-267,-2 0 46,-1 1-200,-1 0 268,1 3-138,-3 1 200,3 0-280,-2 3 36,2 1-99,0 0 63,3 2-348,2 0-29,0 2-172,4 1 110,-1 2-128,3 0 62,0 0-90,0 1-54,2-1 86,1 2-88,-1-2 50,0 1 2,0-1-51,1 0-3,-2 0-32,1 0-229,-1-2 41,0 1-135,1-2-390,-1 0 283,0-3-324,1 0 448,0-3-518,-1 0 305,2-3-159,-1 0 510,1-4 442,-1 1 0,-1-1 0</inkml:trace>
  <inkml:trace contextRef="#ctx0" brushRef="#br2" timeOffset="164.001">1334 6860 9502,'-13'-10'440,"7"5"-81,-1-2 297,1 1 80,1-1-217,1-1 162,-1 2-278,2-1 7,0 1-114,2 1 47,0 1-54,1 1 73,0 1-116,1 2 185,0 2-207,3 4 110,1 2 110,0 5-81,-1 3 85,1 2-137,-2 1 45,0 1-53,-1-1 56,0 1-98,-1 0-22,-1-1-58,0-2-4,0-1-46,0 0-12,0-4 9,1-1-9,0-2-210,2-2 56,1-4-139,2 0 139,-1-3-200,2-2 90,1-2-204,-1-3 35,2-4 60,-3-1-76,2-3 116,-2 1 51,-1-4 54,0 1 25,1-2-35,-2 0 62,0 1-10,0 1 39,-1 0 268,1 3-80,-2 2 169,0 2-134,-2 2 219,1 1-69,-1 2 169,0 2 63,0 0-175,0 1 431,0 0-582,1 1 172,1 1-490,2 2-5,1 3 48,1 1-27,1 2 47,1 2-6,-1 1-26,2 0-17,-2 1 15,0-1 28,0 0-13,-3-1 42,1-1-59,-1-2 49,0 0 0,-1-2 20,-2-1-246,1-1 45,1 0-176,-1-3 65,1 1 88,2-3-28,-1-1 50,3-4-157,2-2 21,0-3-106,1-3 49,1 0 87,0-1-19,1 0 90,-2 0 60,2 1 25,-2 0 26,-1 4-49,0 1 162,-2 1-49,-2 4 110,-1 2 57,-1 1-70,-1 0 62,-1 4 454,-1 0-191,-2 4 384,0 3-366,-3 3 204,1 0-163,-2 1 169,1 0-229,1-2-438,2-1 16,0-1-219,2-1-373,0-1 219,1-2-308,1 1 362,3-2-203,2-2 100,0-1-205,2 0-416,0-1 323,1-1-334,0-1 479,1-2-317,0-2 244,1-1-276,1-2 401,-1-1 315,1-1 110,2-2 132,-1-1 0,1-2 0</inkml:trace>
  <inkml:trace contextRef="#ctx0" brushRef="#br2" timeOffset="165.001">13632 6859 9502,'-13'-4'2033,"8"1"-1300,0 2-217,-1 0 152,0 0-255,-2 1 426,-2 1-199,1 0 308,-2 3 244,-3 2-367,0 1 320,-1 2-510,0 0 64,-1 1-215,1 0 127,0 1-240,1-1-107,1 2-81,1-1-16,1 0-172,2 1 35,1 0-118,2 0 149,1-1-404,3 0 180,0 0-270,1-1-322,1 0 264,1-2-442,2 1 426,2-3-387,3 1 274,2-2-251,3-1 370,-1-3-596,2 0 295,1-1-443,0-1 722,2 0 265,-1-3 258,-1-3 0,1-2 0</inkml:trace>
  <inkml:trace contextRef="#ctx0" brushRef="#br2" timeOffset="166.001">13097 6883 9502,'1'-13'469,"0"9"-346,1 1 643,0 0-167,1 1 435,-1 0-24,0 1-331,0 1 297,-1 0-120,1 1-158,-2 1-17,0 4-75,0-2-188,0 2 70,0 0-151,1 0-175,-1 0-45,2 1-63,1-1 16,2-1-91,3 0 32,1 0-93,4-2-511,2 0 156,2 1-350,2-2 282,3 0-608,0-2 221,3 1-447,2-1 53,1 0 439,0 0 31,3 0 428,-1-1 388,0 1 0,2-1 0</inkml:trace>
  <inkml:trace contextRef="#ctx0" brushRef="#br1" timeOffset="167.001">2995 7132 9502,'-14'-3'-557,"7"3"500,0 0-21,-1 0 165,0 0-116,-1-1 49,0-2-41,-2 0 11,1-3 12,-3-3-57,1 0 18,-1-2-22,-1-1 63,-3-3 16,1 0 0,0-2-72,-1-1-13,1 0-23,0-1 52,2 1-46,0 1 46,3 2-41,0 0 77,-1 1 0,0 1 0</inkml:trace>
  <inkml:trace contextRef="#ctx0" brushRef="#br2" timeOffset="168.001">13430 6979 9502,'-23'-3'0,"13"1"1342,2 0-306,1 1 860,1 0-867,2 0 128,1 1-131,1 0 64,0 1-286,2 1-441,1 1-100,2 1-307,4 3 36,3 0-189,4-1-1110,3 2 994,3 0-932,2 0 1245,2 1 0,1 0 0</inkml:trace>
  <inkml:trace contextRef="#ctx0" brushRef="#br0" timeOffset="169.001">14492 7023 17774,'17'11'1610,"-10"-5"-1477,1 1-60,-2-2-144,-1-1 93,-3 0 54,0-1-252,-1-1-14,-1 0-362,-2-2 8,-2 1-38,-3-2 249,-3 0 80,-1-2 213,-2-1 198,-1-1 126,1 1 265,0-1-102,0 1 56,-1 0-133,4 1-147,0 2-9,4-1-148,0 0-4,3 1 252,1 1-292,4 0 225,1 1-264,8 3 115,-1 0 38,3 2 49,0 1-38,-1-3-162,-1 2 113,0-2-82,-3 0 45,0-1 95,-1 0-168,-2 0 51,1 0-20,-2-1 74,-1 1-8,1 0 55,-1 0-116,1 1 4,2 2-55,-1 0-24,4 3 65,1 0-74,3 3 122,2 0 1,2 2 104,3 0 29,1 0 22,2-1-32,-1 0-26,2-2-53,-3-2-87,1 1-70,-3-3-55,-1-1-20,-3-2-91,-5 0 28,0-2-74,-6-1 14,1 0-447,-3-1 236,-2 0-429,-1-1 495,-4-2 26,2 1 248,-1 0 100,-1-1 89,1 1 9,-2-2 0,-1 0 0</inkml:trace>
  <inkml:trace contextRef="#ctx0" brushRef="#br3" timeOffset="170.001">21096 7176 9502,'-16'0'1005,"11"0"-618,3 0-166,1 2 32,0 0 6,-1 4-31,-2 1 111,0 3 23,-2 1-62,-1 0 66,-1 1-150,-3 2 64,0-2-88,-1-1 87,-1 0 146,1-2-58,0 0 95,1-3-136,1 0-81,3-1-30,1-2-42,4-1-164,0-1-10,4 0-79,3-3-120,8-2 108,2-4-105,5-1 114,0-3-112,1-1 58,0-1-155,-1-2 49,-1 0-15,-3-2 10,-1-1 12,-2 0 205,-2 0-45,-2 0 157,-4 1 214,-1 2-73,-2 0 177,-1 2-208,-1 3-70,-1 1-39,0 2 31,-2 2 7,-1 1 692,1 3-169,-1 1 428,1 1-514,0 1-188,2 4-183,0 5-11,1 2 20,1 4 30,0 2-11,3 2-100,2 0-54,0 1-83,3-1 95,1 0-79,-1 0 63,0-2-100,1-1 101,-2-2-252,2-1 117,-2-2-181,1-1-49,0-1 88,-1-3-87,1 0 93,-1-3-458,1 0 87,0-3-300,0 0-41,1 0 310,-1-2-141,-2 0 299,1-1-183,-5-3 154,0 0-165,-1-4 260,-1 1-135,-2-3 117,-1 2-122,-6-1 140,1 3 126,-7-1-1,2 3 83,-5 1 29,2 1 28,-1 1 13,-1 0 45,1 1 116,1 1 6,-1 0 26,3 0 198,1 0-140,3 0 237,1 0-221,1 0 305,2 0-146,1-1 256,1 1 59,1-1 1074,0 1-863,4-1 686,1 0-1370,5-1-23,2 1-393,3 0 113,3-1-257,2-1-928,2 0 994,5-2-860,1-1 1200,3-1 0,0-2 0</inkml:trace>
  <inkml:trace contextRef="#ctx0" brushRef="#br2" timeOffset="171.001">2201 7076 9502,'-10'-15'1592,"1"9"-1242,-2 2 877,-1 0-321,-3 1 649,0 0-716,1 2 212,2 0-331,0 1 258,2 1-424,0 2-96,1 3-143,0 2 55,3 5-94,-3 1-2,4 3-70,-1 3 53,1 3-56,0 1 11,2 4-28,-1-1-9,0 4 13,2-1 13,-1 1-21,2 0-17,0-1-27,1-3 13,0 3-153,0-5 49,1 3-129,2-3 146,1-2-391,1 0 153,1-1-281,0-3 27,1 0 117,-1-3-72,1 0 100,-1-2-286,-1 0 76,1-3-198,-2-1 263,-1-2-171,-2-2 153,1-4-688,-1 0 453,-3-2-223,1-2 468,-6-4-422,0-5 220,-2-2-336,-2-4 180,2-2 258,-2 0-36,1 0 222,0 2-30,-1 2 76,1 2-49,0 1 178,1 2 93,-1 2 85,3 2 10,-1 1 227,1 0-81,2 1 131,0 0 93,2 0-135,0 0 132,2-2-100,1 0 33,0-2 14,2 0 41,2-2-56,2 0-58,1-1 31,2 1-73,-1-1-3,3 2 40,-2-1-28,2 2 102,-2 0 153,1 1-89,-1 1 114,0 0 78,0 2-156,0 2 126,-1-1-194,1 0-150,-2 2-24,2-1-65,-1 1 17,1-1-130,1 1 48,-1-1-126,2 0 141,0-1-560,1-1 192,0-1-351,1-1-722,0 0 1007,2-2-747,2-2 1117,0-3 0,2 0 0</inkml:trace>
  <inkml:trace contextRef="#ctx0" brushRef="#br0" timeOffset="172.001">14475 7049 8293</inkml:trace>
  <inkml:trace contextRef="#ctx0" brushRef="#br2" timeOffset="173.001">2325 7093 9502,'-23'0'1566,"13"0"-307,3 0-564,0 0 165,2-1-238,1 1 198,2 1-332,0 3-50,1 5-119,1 3 56,0 5 252,-1 4-141,0 3 193,-2 3-274,1 2-42,-2 2-77,3-1 44,-2-1-545,3-2 80,-1-1-333,2-3 300,1-1-668,0-2 263,4-2-559,2-2 567,0-1-308,3-3 279,-1-2-285,2-1 378,-1-3 263,-1-2 114,2-4 124,0 0 0,-1-2 0</inkml:trace>
  <inkml:trace contextRef="#ctx0" brushRef="#br3" timeOffset="174.001">18914 7126 9502,'-18'0'0,"11"0"770,1-1-162,0 0 502,3 0-489,-1 0-46,2-1-38,0 1-493,4 0 48,2 1-462,6-1 232,4 0 138,5 0 0,2-2 0</inkml:trace>
  <inkml:trace contextRef="#ctx0" brushRef="#br3" timeOffset="175.001">19793 7130 9502,'-15'-7'691,"11"4"-127,-1 1-204,2 0-52,-1 1-71,-1 3 37,2 1 189,-3 5-88,0 3 131,1 3-162,-2 1 50,-1 3-62,2-1 63,-2 2-101,1-1-30,1 1-61,0-3-13,1 2-376,3-2 72,-1-1-197,2-1-123,1-1 188,-1 0-152,1-2 183,1-2 157,1 0-6,1-1 64,4-1 0,3 2 0</inkml:trace>
  <inkml:trace contextRef="#ctx0" brushRef="#br3" timeOffset="176.001">19938 7221 9502,'-12'1'813,"8"-1"-524,2 0 529,0 0-291,1-1 367,1 0-501,0-2-112,0 3-129,1-2 12,1 1-83,0 1 50,3-1-123,1 1 24,1 0-110,2 0-146,1 0 84,2 0-98,1 0-270,1 0 179,1 0-316,2 0 301,-2-1-166,1-1 121,-1-2-143,-1-2 178,0 0 169,-3-1 77,-1 0 39,-3 1-12,-1 0 120,-3 1-36,-2 1 106,0 1 602,-2 0-184,0 1 427,-3 1 308,-2 0-424,-1 2 372,-2 1-546,1 2-46,2 2-188,0 3 86,0 0-163,3 4-84,-1-1-60,1 1-39,1 2-38,1-1-46,1-1 34,0 1-33,0-1-141,0-1 47,0-2-116,0 0-147,0-1 120,0-3-207,0 1 200,1-3-249,0-2 135,0 0-206,0-1 207,1 0-12,1-2 54,1-1-27,3-2-12,2-3 70,0-2-4,1-3 56,3-1 28,-1 0-11,3-2 12,0 1 34,1 1-36,-1 1 37,2-1-50,-2 2 32,2 1-21,-3 1 17,1 1-22,-4 2 67,0 0 27,-1 2 11,-3 0 113,-1 2-94,-1 1 120,-2 0 259,-1 1-147,-1 1 228,-2-1-243,-2 5 21,-1-1-31,-2 1 37,0 0-47,-2 1-151,0 0 14,-2 1-111,0 1-104,-3 1 63,2 0-89,-2 1 74,1 1 30,1-1-13,0 0-20,2 0-3,1 0-14,3-2 1,0 0 38,2 0 73,2-1 34,0 0 4,1-2-20,2 0 16,2 0 18,4-2 20,4-1 4,2-1-318,3-1 68,3 0-190,3-3-635,0-1 724,5-3-564,0-1 855,2-4 0,-1-1 0</inkml:trace>
  <inkml:trace contextRef="#ctx0" brushRef="#br2" timeOffset="177.001">1775 7155 9502,'-19'0'1063,"9"0"-199,2 0-99,-2 0-250,1 2 91,-2 1-242,1 1 241,-2 2-158,1 2 186,1 1-251,-2 1-6,3-1-101,-1 2 78,3-2-142,-1 1-87,1 0-80,2-1 14,-1 0-128,2-1 115,1 0-133,0 0-71,3-2 60,-1 0-48,0 0 69,1-3-36,0 1-42,0-1-32,0 0 12,2-2-35,-1 1-3,4-2-30,1 0 13,2 0 30,1-1 1,2-1 36,2-2-43,0-2 44,2 0-91,-1-2 55,2 1 6,-2-2 35,-1 2 13,-2-1 62,1-1 5,-3 2 7,1-1-38,-4 1 191,-1-1-64,-1 0 162,-1 2-94,-2-1 200,0 1-43,-2-1 138,-1 0-32,-2 2-134,-2-1 82,-2 1-444,-2 1 61,0 1-257,-1 0 191,-1 1-622,0 1 176,0 0-428,0 1 412,1 0-79,0 2 409,1 3-156,-1 4 440,-1 3 0,-1 5 0</inkml:trace>
  <inkml:trace contextRef="#ctx0" brushRef="#br3" timeOffset="178.001">19563 7166 10454,'-7'1'1697,"5"0"-1209,-1 2 64,0 4-148,-1 0 113,1 4-143,-1-1 11,2 2-47,-2 1 16,1 0-91,0 0-39,1 0 15,1 0-50,0-1-143,0 0-21,1-2-125,0 0 142,0-1-332,2-1 153,0-2-219,2 0-372,2-1 214,-1-2-337,2-2 309,1 0-351,1-1 186,1-1-281,2 0 565,1-4 209,2-5 214,0-2 0,2-3 0</inkml:trace>
  <inkml:trace contextRef="#ctx0" brushRef="#br3" timeOffset="179.001">18530 7226 9502,'-24'1'541,"14"0"-101,2-1-150,3 0 353,0 0-133,1 0 657,2 0-669,2 0 204,3 0-544,4 0 23,0 0-198,5 0 36,-1 0-76,2 0 70,2 0-251,0 0 78,1-1-206,1 0 237,0-1-466,2-1 134,-1-1-333,0-1 20,1-1 261,0 0-98,0 1 341,-1 0 125,-1-1 145,0 1 0,0-2 0</inkml:trace>
  <inkml:trace contextRef="#ctx0" brushRef="#br2" timeOffset="180.001">13615 7180 9502,'-36'-3'2802,"25"2"-671,3 0 1787,3 1-1897,3 1-1260,0 0-405,4 2-440,3 3 68,4 2 36,5 2-20,5 1 0,4 1 0</inkml:trace>
  <inkml:trace contextRef="#ctx0" brushRef="#br3" timeOffset="181.001">19938 7189 9502,'-13'5'1433,"7"-3"-324,-1 0-474,-1-1 101,1 1-201,-2 1 148,2 1-277,-1 1-42,2 0-100,0 3 54,0 0-58,0 1 3,1 2-54,0-1-1,0 0-84,1 1 19,2-1-23,-1 1 11,2-1-112,0 1 42,0-2-108,2 0-73,1-2 46,2 1-107,1-3 100,5 1-79,1-3 45,1 0-75,5-2-235,-1 0 61,2-1-171,0 0 157,2-1-294,-2-1 125,2-2-215,-2-1 316,0 0-326,-2-2 185,-2 1-65,-2 0 324,-1-2 328,-4 0 0,2-2 0</inkml:trace>
  <inkml:trace contextRef="#ctx0" brushRef="#br0" timeOffset="182.001">14525 7214 10987,'0'34'-325,"0"-20"209,-2-4-124,-3-3 86,-2-4-65,-5-5 173,-4-5 89,-4-6 0,-2-4 0</inkml:trace>
  <inkml:trace contextRef="#ctx0" brushRef="#br3" timeOffset="183.001">19024 7218 9502,'-18'5'717,"11"-2"-53,-1 1-177,2 0 299,1 0-313,0 2-57,0 1-101,1 1 19,2 2-75,0 1-34,0 1-24,1 1-21,0 0-50,1-1-2,0 1-12,0-3 15,0 1-242,0-3 53,0 0-148,0-2-462,1-1 226,0 0-427,2-2 428,0-1 215,2-1 123,2-2 103,0 0 0,2-2 0</inkml:trace>
  <inkml:trace contextRef="#ctx0" brushRef="#br0" timeOffset="184.001">14967 7235 9502,'-4'3'-1227,"4"-4"1163,0 0 64,1-5 0,0 0 0</inkml:trace>
  <inkml:trace contextRef="#ctx0" brushRef="#br0" timeOffset="185.001">14985 7251 8519,'0'-11'-164,"0"7"164,-1-2 0,0 0 0</inkml:trace>
  <inkml:trace contextRef="#ctx0" brushRef="#br3" timeOffset="186.001">19172 7228 9502,'-23'0'0,"15"0"386,1 0-67,2 0 278,0 0-236,1 1 170,0 0-140,2 1 143,1 1 43,0-1-147,0 2 91,1 0-146,0 0-82,0 1-35,0-1-6,0 0-98,0 1-30,1-1-27,0-1-4,4 0-171,4-1 53,1 0-116,3-1 106,5-1-322,0 0 45,4-1-223,3-2-524,4-1 312,1-1-175,3-3 478,1-2 444,1-3 0,1 0 0</inkml:trace>
  <inkml:trace contextRef="#ctx0" brushRef="#br3" timeOffset="187.001">19260 7253 9641,'-5'0'703,"4"1"-122,0-1-151,-1 4-117,0 2 7,0 2 10,-1 2-58,1 1 42,0 2-113,-1-1 73,1 1-50,-1 0 12,1-1-33,1-1-313,0-1 60,1-2-135,-1 0 124,1-1-641,1-3 522,0 0-534,2 0 714,3-1 0,1 0 0</inkml:trace>
  <inkml:trace contextRef="#ctx0" brushRef="#br3" timeOffset="188.001">18490 7305 9502,'-4'-12'610,"1"8"-259,1 0 14,-1-1 14,2 1 101,-2 0-104,2 1 100,-1 0 46,1 0-150,1 1 511,-1 0-512,0 2 302,0 1-528,-2 4 58,0 2-74,0 1 15,0 3-19,0-1 6,1 2-39,-1 0 43,0-1-38,0 1-16,0 0 35,0-2-49,0 1 65,2-1-33,-2-1 2,2-1-11,-1 0-4,1-2-63,1 1-4,0-2-59,1-1-122,3 0 62,1-1-99,5-1 100,2 0-160,3-2 63,2 1-132,3-1-155,1-1 109,0 0-155,1-1 165,-1-1-210,0 0 105,-1-1-160,-2 0 249,1-1-63,-4 0 94,0 0 36,-4-1 136,0-2 177,-4 0 0,0-3 0</inkml:trace>
  <inkml:trace contextRef="#ctx0" brushRef="#br3" timeOffset="189.001">19901 7289 9502,'-20'3'822,"10"-2"-432,3 0-94,0 0 60,0 0-78,1 1 170,0 0-66,0 1 108,3 0-146,-1 0-23,2 0-29,1 1 19,1-1-186,1 1-6,2-2-132,3 0 89,4-2-438,4 0 149,1-1-279,3-1-473,0-3 280,2-2-201,-1 0 453,2-3 433,-1-1 0,0-2 0</inkml:trace>
  <inkml:trace contextRef="#ctx0" brushRef="#br3" timeOffset="190.001">19558 7310 9502,'-14'6'634,"7"-4"-420,3 0 138,0 0-85,1 0 86,2-1 74,-1 0-142,2 0 66,2 0-188,1-1-40,4 1-24,4 0 32,3-1-210,2-1 46,2 0-129,2 0-343,1-3 182,1-2-275,1 0 290,-1 0 197,0-1 40,0 0 71,1-3 0,0 1 0</inkml:trace>
  <inkml:trace contextRef="#ctx0" brushRef="#br3" timeOffset="191.001">18454 7370 9502,'-12'0'1013,"8"0"191,1 0-726,5 0 651,1-1-1024,7 1 10,-1-2-140,3 0 111,1 0-304,0-1 136,0 0-206,1-1 209,-2 2-553,1-2 194,-1 2-257,0-3 392,-1 0 303,0-2 0,-1 0 0</inkml:trace>
  <inkml:trace contextRef="#ctx0" brushRef="#br1" timeOffset="192.001">3562 7579 9502,'-9'23'12,"3"-13"5,0-1 72,2-1 0,-1-2 2,0-2-28,1-2-5,0 0-132,0-3 83,0-1-135,0-1 130,0-5-108,2-1 84,-1-3-103,-1-1 43,0 0 49,0-2 6,1 2 52,-2-1-31,0 2-6,-1 0-7,1 1-65,-2 2 4,0 1-20,-1 2 24,-1 0 5,1 3 42,-2 0-38,2 0 45,-1 1 64,1-1 20,-1 1-3,2-2-15,-2 0-27,2-3-24,-2 0 33,1-3-104,0-2-11,0-2-1,-1 0 22,-1-2 66,-1 1 0,-1-1 0</inkml:trace>
  <inkml:trace contextRef="#ctx0" brushRef="#br2" timeOffset="193.001">1728 7456 9502,'-11'-9'2446,"5"2"-1677,0 0-194,0-3 221,2 2 17,-1-1-254,2 2 151,0 0-294,2 2 70,0 2-135,1 1 89,-2 0-112,1 1-109,-1 2-14,0 2-59,-1 4 23,0 3-29,-1 2 30,1 2-25,-1 2 52,0 0 25,0 1-14,0 0 50,0-1-111,1 0 64,-1-1-76,2-2-54,-1 0-30,2-3-1,0-1-345,1-2 160,0-2-248,1-1 249,1-2-399,3-2 165,4-3-343,2-3 334,2-4-247,2-3 178,3-4-201,-1 0 204,1-2 129,-1 0 16,-1 0 164,-3 1 9,-1 2 116,-2 0-76,-3 3 261,-1 1-97,-3 2 166,-1 2-145,-2 3 225,-1 0-94,-2 1 221,-4 2-234,0 1-24,-3 1-52,0-1 50,0 2-379,-2 1 101,1 2-275,-1 1 189,2 2-116,0 0 53,2 1-94,2 0-511,1 1 236,2 0-389,1 1 438,1-1-264,2 0 224,1-1-259,2-1 365,4-2 256,2-1 111,4-1 122,1-2 0,3-1 0</inkml:trace>
  <inkml:trace contextRef="#ctx0" brushRef="#br0" timeOffset="194.001">16839 7713 9502,'10'-12'-626,"-5"7"792,4 0-19,0-1-11,1-1-40,1 1 46,1-2-54,-2 2 75,0-3-52,0 0 70,-2-1-8,-4-1-43,0-1 45,-2 0 6,-4 0-1,-4-2 82,-5 0-76,-5 0 79,-7-1-79,-2 1 72,-7-1-79,0 2-36,-4 1-18,0-1-22,-2 3 29,0-1-113,1 4 29,-1-1-83,0 2 38,1 0 28,1 1-16,2 1-64,-2 1 32,4 0-58,-1 0 48,4 1 3,0 1-8,0 0 1,0 1 24,0-1 14,-1 2 21,2 0-4,-3 1 20,3 1-12,-5 2 15,1-1-7,-2 2-7,-1 2 9,-1-1-8,0 2 5,1 0-4,2 1 6,1 1-7,6 0-26,2 2 18,4 0-24,4 0 29,4 3-62,3-1 44,3 2-49,3 0 2,2 0 37,4 0-42,2 1 50,8 0 31,1-1-25,6 1 20,2-3-26,3 2-4,2-2 2,3 0-1,0-2-17,5 0 14,0 0-11,4-2 16,-1-1-40,5 2-13,-1-3 1,4 0-49,0-2 26,4 0-5,-1-1 3,3-1-44,-2-1 14,1-1-95,-3-1 55,5 0-24,-5-2 53,-1 0-17,-4 0 35,-3-2-12,-5-2 9,-3-1-20,-5-2 179,-3-3-54,-4 1 157,-3-2 117,-2-1-72,-6-1 111,0-2 49,-5 0-102,-1-2 97,-4 0-118,-1-2-15,-4 0-2,-6-1 29,-3 1-50,-4-1-45,-3 1-28,-2-2-21,-2 3 26,-2 0-48,0 3 1,-1-1-15,0 3-96,-1 1 63,1 3-102,-2 2 106,2 1-158,0 3 89,0 0-122,-1 2 2,-1 0 54,-1 1-67,0 2 84,-1 1-24,-1 3 50,-2 0-4,1 2-8,-1 1 34,1 0-39,0 1 33,1 0 0,0 0 5,2 2 3,-1-1-6,4 1-40,0-1 30,4 0-26,1 2-27,3-3-18,3 2-3,3 1 8,4-1-62,2 0 20,3 2-112,3 0 96,2 1-30,3 1 8,3-1 27,7 3-60,4-1 58,6 0-44,1-1 32,5-1 42,2 0 9,0-2 2,2 1 55,-1-2-5,0-1 26,1 0-22,0-2 26,0-2-7,2 0 72,2-3-66,0 1 27,1-3-43,0 0 14,-2-1 40,-2-1-57,-2 0 54,-1-2-58,-5-1 85,0-4-20,-4 1 79,-1-5 93,-5 0-35,-2-2 67,-3-3-70,-3-1 80,-2-2-24,-2-1 59,-3-4-45,-3-2-20,-5 0 39,-3-3-59,-6 1 63,-5-1-54,-5 0 66,-4 0-50,-4 3-118,-1 2-21,-4 2-80,1 5-306,-1 4 95,1 5-229,1 2 254,-1 4-396,2 4 178,-1 5-352,2 9 459,-2 7 122,1 11 194,-3 7 0,-1 7 0</inkml:trace>
  <inkml:trace contextRef="#ctx0" brushRef="#br0" timeOffset="195.001">16528 7798 9502,'3'-11'37,"0"7"66,2-1 11,0-1-55,5 1-54,0-2-4,4 1 6,2 1-36,2-1-19,-1 0-8,1 1 100,-3-1 51,0 0 71,-2 0-81,1-1 121,-4 0-63,-1 1 116,-1-2-6,-2-1-37,-2 0 39,-2-1-73,0-3 19,-1 1-32,-2-2-4,-1-2 16,-4 0-45,-4-3 26,-3 1-14,-4-2 24,-3 1 20,-4 0-15,-2 2-8,-6-1-98,-1 3 60,-2 4-55,-1 1 70,-1 5-150,1 2 31,1 1-127,2 1 66,1 1-19,0 2 72,0 1-22,2 1-15,-2 3-20,1 1-62,0-1 84,0 2-10,-1-2 62,1 2-28,-4 0 96,-1 0-12,-4 0 70,2 0-55,-3-1 71,3 0-46,2 0 90,5-2-123,4 2-9,6 0-36,5 1-7,5 1-50,3 1 22,6 2-100,5 2-71,9 2 25,10 4-63,9 0 77,9 2-83,6 0 23,3 1-70,4 1 57,0 0 9,0-1-2,0 0-38,0 0 81,-2-2-3,2-2 55,-4-2 39,0-1 11,-3-4-5,-5-3 4,-3-3 84,-5-2-12,-3-3 124,-4-2-106,-5-1 234,-2-3-87,-5-3 149,-2-4-126,-5-2 202,-1-3-61,-3-1 168,0-3-162,-3 0-79,-1-1-84,-1-2-14,-2-1-148,-2 0 37,-2 0-85,-2 2 95,-4 1-4,-3 5 41,-7 4 0,-5 3-1360,-7 7 232,-6 5-881,-6 7 1050,-4 8 436,-7 7 392,-2 5 0,-3 5 0</inkml:trace>
  <inkml:trace contextRef="#ctx0" brushRef="#br2" timeOffset="196.001">2200 7430 9502,'-27'15'1843,"17"-10"-1141,4 0-195,3-2 317,1 0-354,2 0-50,3-1-114,4 1-51,3-1-121,3 0-64,2-1 1,3 0 61,2-1-60,2-3-13,4-3-59,1-4 0,2-5 0</inkml:trace>
  <inkml:trace contextRef="#ctx0" brushRef="#br3" timeOffset="197.001">4840 8693 10593,'-16'6'-4,"9"-2"40,1-1 103,2 1-26,-1 1 43,0-1-64,1-1 41,1 0-51,1-2 24,-1 0 24,1 0-6,0 0 20,-1-1-24,0 0 2,0 0-35,0 0 73,0 0-12,-1 0-19,0-1 29,0 0-46,-1 0 70,0-1-38,-1 0 42,1 0-57,-2 0 32,1 0-28,0 1 36,0-1-23,0 0-9,2 0 8,0 0-17,2 0-79,0-2 20,2-1-39,1-3-135,3 0 83,4-4-115,5-3 119,3-1-47,5-4 38,2-1-65,4-4 46,1-2 91,4 0-48,3-4 47,0-1-2,4-1-23,0-2 32,3-2-25,1-2 41,1-2-5,0 0 72,-1-2-81,-2 1 15,1-2-37,-1 0 18,2-3 19,-2 2-14,-1-1-2,-2 4-1,-1-1-25,-1 3 11,-1 1-23,-2 4 15,-2 2-11,-2 3 8,0 1-5,-4 4 5,0 1 5,-1 2 1,-3 3 17,-2 3-10,-1 2 6,-4 2-13,-3 3 53,-2 1 16,-4 4 0,-1 1-9,-1 0 337,-1 2-225,-1 0 227,-2 0-323,1-1-206,-1 1-73,0-1-44,0 1-28,-1 1 129,0-1 30,-1 1 32,0 0 44,-3 0 0,0 0 81,0 1-33,-2-1 35,-1 2 16,0 0 8,-1 1 4,-1-1-19,1 0-4,-3 1 1,2-1 15,-1-1-21,-2 2-26,1 0-14,-1 0 26,0 2-88,-2-1 67,-1 2-64,0 1 75,-1 1-50,0 2 39,-1-1-49,1 3 50,-1-2-9,0 3-3,1-1 3,-1 1 10,0 0-14,0 0 13,1-1-24,2-2 42,0 0 8,3-2 9,1-1-47,2-2-9,2-1-28,3-2 24,0-2-104,2 0-34,1 1-112,0-2 34,3 0 23,3-4 73,3-1-43,6-3 47,4-2-67,5-3 39,2 2 206,7-4-23,-1 1 119,6-2 120,-3 3-127,0 0 142,-5 2-46,1 2-83,-4 0 76,0 3-86,-1-1-60,-2 3 25,-2 0-78,0-1 118,-2 2-171,0 1 67,-2-1-137,1 0 89,-3-1-77,0 1 48,-1 0-72,-1 0 19,-2-1 6,-1 3 9,-3-1 28,-1 2 63,-1 0 31,-1 0-13,-2 1 180,1 2-84,-2 1 122,-1 6-74,-1 1-35,-3 5 6,-1 1 4,-1 1-14,-2 2 15,1 0 4,0 0 1,0 0-125,3 0 7,-2-2-98,3 0 88,0-1-154,0 0 87,1-1-136,-1 0-14,1 0 44,-1-1-50,1-1 32,-1-1 42,1 0-7,-1-2 39,0 0-5,1-1-14,-1 0-4,0-2-4,-1 1-5,2-1 5,-1 1-16,-1 0 17,2-2-270,0 0 75,2 0-212,0-2-387,0 1 222,1 0-324,0-1 401,0-1-558,1 1 754,0 0-501,3 0 869,2 3-1,1-1 1</inkml:trace>
  <inkml:trace contextRef="#ctx0" brushRef="#br0" timeOffset="198.001">16522 9405 9502,'0'-14'274,"0"4"-61,1-3 111,1-3-84,2-2-46,4-5-42,4-5-7,2-5 29,3-4-19,2-5 15,1 0-39,2-7-1,-2 2 15,2-4-11,-4-1-45,1-1-28,-3-2-1,-1 0 15,-2-1-33,-1-1 5,-1 0-83,-1-2-16,1-1 31,0-3-49,0 0 101,0-2-66,0 1 46,3-3-38,-1 2 24,3-3-27,0 2 59,2 3-56,-1 5 32,1 5 7,-2 4-14,2 4 21,-1 5-41,-3 3-22,-1 6 6,-2 3-47,-3 6 84,-2 6-46,-2 3 51,-2 4-6,-1 4-4,0 1 3,-3 6-130,-1 2 30,-7 7-117,1 3 57,-4 4-17,1 2 67,1 1-11,0-2-217,4 0 228,2-2-202,2-1 315,1-2 0,0 1 0</inkml:trace>
  <inkml:trace contextRef="#ctx0" brushRef="#br0" timeOffset="199.001">15740 7806 9502,'-16'-16'-687,"9"8"701,2-2 28,3 0 67,0-2-82,1-2-64,2-2-17,2 0 13,2-2 29,3 1 17,1-1-20,1 2 202,0 0-38,-1 1 117,-1 2-92,0 1 210,-2 1-77,-3 2 151,0 1-154,-1 2 66,-1 0-56,0 1 77,-1 1-111,-2 2 171,-1-1-88,-1 2 111,-3 1-48,-2 2-102,1 2 23,-3 7-99,2 2-75,-2 5-26,2 4-16,-1 4-56,1 2-29,0 5 11,0 4 4,0 3 44,-2 4 19,1 2-4,-2 6 3,1 1-7,-3 9-9,0-2-58,-2 9-5,0-3-58,-2 6 40,0-3-225,-1 3 107,1-5-155,0 4 122,2-6-200,1 0 78,2-6-165,-2-1 193,4-5-104,0-4 90,4-6-141,0-5 118,2-7-15,3-4 85,1-5-7,0-4 62,1-5-14,0-4 11,0-3 53,0-2-34,0-5 49,1-3-65,2-7 57,2-6 28,1-10 14,3-6-15,1-6 12,2-5 0,0-2 14,0-1 30,-1 1-25,2 0-7,-2 3 23,1-2 8,-1 5 5,1-4 54,-1 3 40,2-3-27,-3 1 68,3-4-106,-2 2 91,1-3-78,1-1 110,-1 0-98,1-1 84,0-1-38,0 2 20,-2 2 72,0 2-73,-2 5 72,-1 3-6,-2 4-55,-1 4 24,-1 3-76,-2 5 147,-1 6-43,0 5 102,-1 3-57,-2 3-118,-2 6-11,-3 4-42,0 10 10,-3 6-77,2 5 36,-1 4-126,3 4-42,0 2 32,1 4-49,1 4 56,0 1-7,0 5 7,-1 0-31,0 4 25,-2 2 47,-2 4-50,-2 3 43,-3 2 97,-3 4-12,-1 2 127,-1 1-101,0 0-158,1-3-17,1-5-125,5-9-154,3-6 83,4-13-130,2-6 189,4-10-118,3-6 96,3-6-121,6-9 44,4-6 84,4-15 62,1-9 92,3-10 119,0-6 0,0-5 0</inkml:trace>
  <inkml:trace contextRef="#ctx0" brushRef="#br0" timeOffset="200.001">15843 7748 9502,'-1'-28'-58,"0"16"28,0 1 97,-2 0 6,0 1 53,1-1-13,1 0-41,0-1 59,1 1-54,0 0 69,0 0-92,0 1 52,0 0-59,0 1 84,0 0 0,0 2 2,0 0-5,0 1 32,-2 3 0,0 0 21,-2 3-28,-3 3-93,-2 5 43,0 8-55,-3 9 10,1 5-4,-1 10-13,0 4 24,0 7-88,2 4 28,-2 7-131,1 3 138,-1 5-142,1-2 106,0 4-120,-2-5 73,2-1 24,-2-4 30,0-3-16,-1-4 73,-1-2-61,-1 0 57,-3-3-47,0 1 11,-2-4-3,1-3 3,-1-2 4,3-5-1,1-3 12,1-4-6,3-6-54,1-4 38,4-5-50,2-5 17,2-4-26,2-3 7,4-3-10,2-4-177,8-9 31,4-6-58,7-7 134,5-8 139,3-3 0,2-4 0</inkml:trace>
  <inkml:trace contextRef="#ctx0" brushRef="#br3" timeOffset="201.001">21453 7603 9502,'0'-12'435,"0"6"-86,1 2 295,0 0-87,0 1 38,0 0 580,-1 1-612,0 4 308,-1 0-808,0 4-468,0-1 123,0 1-344,1 0 378,2 0-552,3-1 253,4 0-543,4-1 220,3 0 257,2-2-1,3-1 364,-1 0 133,0 0 117,1-1 0,4 0 0,-2 0 0,4 0 0,-5 0 0,5 0 0,-10 0 0,2 0 0,-8 0 0,-2 0 103,-3 0-39,-3 1 111,-5 0 604,-2 1-119,-6-1 443,-1 0-459,-4 0-4,-1 0-207,1 0 68,-2 1 278,0 0-193,2 0 233,-2-1-332,4 1-98,2 1-108,1-1 42,3 0-104,2 1-256,1 1 9,1-1-159,2 3-25,0 0 126,1 0-62,1 3 110,0-1 42,2 1-20,1 1 35,2 1-5,-2-2-25,0 2 18,0-2-120,1 1 273,0-1-70,0 0 168,1-2-67,0 1-25,-2-1 20,3-1 15,-2 0-143,0 0 12,1-2-113,-1 1 83,1-1-147,-2 0 65,-1-1-128,0-2 76,-2 1 32,-1 1-7,0-2-1,0 2 80,-2-1-9,-1 1 51,-4 0-49,-1 0-64,-4 0 18,-1 1-17,0-1-103,0 0 35,0 0-101,0-1 84,2 0-161,2 0 60,1-1-128,0 0 19,3 0 51,-2-1-29,4 0 27,-1 0-112,0 0 49,3 0-77,-2 0 114,1-1-189,0-1 82,1-2-125,0-1 217,3-2-229,1-1 124,3-1-172,4-1 336,2-1 141,2-1 147,3-1 0,1-4 0</inkml:trace>
  <inkml:trace contextRef="#ctx0" brushRef="#br3" timeOffset="202.001">21999 7672 9502,'-22'5'586,"13"-3"-259,2 0 284,1 0-243,-1 0 383,2 0-194,-1 3 277,0-1-42,1 4-239,0 0 95,-1 3-246,1 0-67,1 3-84,0-1 41,0 1-256,1 0 20,0 0-146,2 0 83,0-2-503,1 1 157,0-3-309,2 0 362,1-1-194,3-1 54,0-1-196,4-2-337,0-1 293,0-2-257,0-1 390,-1-2-77,-1-1 180,-1-3-106,-3-3 307,-1-1 135,-2-3 108,-2-4 0,-2-1 0,-4-2 0,-1 0 0,-4 0 0,1 2 0,-2 0 0,0 2 0,-2 0 0,4 3 0,-4-2 0,5 3 0,0-1 246,3 2 4,2 0 146,2 0 120,2 3-171,1-1 127,0 1-179,2 2 106,0 1-92,2 0 99,3 2-117,-2 0 149,3 2-84,-1 0 98,-1 0-44,2 2-95,-2 1 58,1 1-134,0 1 184,-1 0-127,2 1 136,0 1-50,-1-2-106,2 2 55,-1-1-128,1 0-109,-1 0-33,1 1-70,0-2 86,0 2-290,-3-1 111,2 0-195,-2 0 17,0 0 93,-1-1-69,-1 1 37,0-1-179,-2-1 0,0 0-135,-1 0 129,-1-1 127,1 0 18,-2-1 79,0 0-68,-3 0 45,-2-1-57,-3 1 67,0 0-206,-1 0 97,-3-1-145,1 0-9,1 0 128,0 0-66,3-1 116,-1 1-180,2-1 109,4-1-21,0-1 208,4-4 164,0-1 0,2-4 0</inkml:trace>
  <inkml:trace contextRef="#ctx0" brushRef="#br0" timeOffset="203.001">4889 8147 10773,'-8'-2'-965,"4"0"806,-1-2-4,1 0 103,0-3 42,-1 1-31,-1 1 110,-1-1-38,1 1 71,-3 0-4,0 1 72,-3-2-29,0-1 103,-3-1-105,0-2-54,-2 0-17,0-1-21,-2-1 40,0 0-64,-1-1-25,0-1 15,-2 0-39,1 1 49,-1-2-66,1 1-21,1 0 4,-1 1 29,1 0 2,1 0 41,-1 0-19,1 2 23,0-2-16,-1 1 20,0 0-11,-2 0 11,1 1-7,-3-1-14,-1 0 14,0-1-13,0 0 4,-1 1 6,4 0-9,0 0 38,3 1-19,2 1 18,2 0-26,2 3 28,4 0-21,1 1 22,1 0-25,3 3 12,0-1-5,2 1 8,0 1-4,1-1-23,1 2 18,0-1-45,0 2 37,0-2-22,1 1 5,1 0 14,1 0-16,2 0 13,1 1 73,2 1-56,3 1 56,3 2-67,4 5 43,2 2-27,4 5 30,2 2-31,2 1 52,1 2-27,1 3 2,0 0-21,1 0-34,-1 1 42,0 0-64,1-2 51,-2 1-53,0-3 59,-2 1-48,-3-4-17,1 1-1,-5-3 0,1-2 13,-4 0 9,-3-2-16,0-2 11,-5-1-14,0-3 2,-4 0-7,-2-2 35,-1-2-6,-4-2 36,-2-3-34,-9-3 22,-2-3-25,-8-5 23,-3-3-13,-7-3 17,-2-1-16,-3-3-43,0-1 35,-2 1-35,3 1 41,-3 0 4,7 4-5,0 1 4,4 5 79,4 1-19,2 2 80,2 2-24,1 1-43,2 1 8,1 0-56,0 0-36,3-1 28,-4 0-29,4 0 53,-2-2-67,1 0 50,-2-1-52,1-1 56,-1 0-47,-1-3 33,1 1-85,0 1 74,3 1-47,3 1 48,2 3 0,4 2 0,1 1 4,4 2-8,4 3 42,5 3 12,7 4 7,5 5-13,5 3 11,3 3 8,2 1 12,4 4-15,2 0 7,2 2-34,-2-1 41,1 1-32,-3-2 4,0 0 0,-5-3-44,-1-1 23,-4-3-25,-1-1 36,-5-3-46,-1-1-15,-3-2-6,-3-1 12,-2-3-26,-3 0 47,-1-1-60,-2-1 69,-2-3-9,-1 1 6,-4-1-9,-3-2-5,-6-1-4,-5-5 0,-7-5-39,-5-4-6,-4-3-4,-5-3 11,-2-2-15,-5-4-14,-2 2-12,1-4 18,1 4 54,6 0-5,4 5-3,5 2-6,6 4 62,3 2 28,4 4 21,0 0-26,5 2-50,0 2-19,2 1-49,2-1 38,1 2-27,1-1 47,2 2-80,1-1 12,-1 1-83,2 1 87,1-1-167,0 0 5,0 0 2,3 1 50,2 1 176,4 2 0,3 0 0</inkml:trace>
  <inkml:trace contextRef="#ctx0" brushRef="#br3" timeOffset="204.001">22384 7732 9502,'-10'6'-282,"6"-3"832,1-1 591,0-1-505,0 1-22,1 0-190,0-1 82,0 0-69,2 2-122,-1 0 33,1 0-74,1 2-173,1-1 22,1 0-126,3 0 82,0 1-166,3-2 100,2 0-122,0-1-223,2-1 108,0 0-192,1-1-42,2-1 189,0 0-197,0-1 207,1-4-254,-1 0 139,3-1-171,-3-1 174,2-1 34,-1 0 57,-2 0-15,2-1 100,-4 1 50,0-1 75,-3 1-26,1 1 148,-3 0-97,1 1 133,-3 1-150,-1 0 133,0 2-110,-1-1 147,-2 1 306,0 0-63,-2 2 215,1 0-196,-1 0 239,0 1-96,-1 0 193,-1 0-267,-1 0 150,-3 1-160,1 0 153,-3 1 104,1 1-193,1 2 155,-1-1-128,1 2-98,2 0 1,0 0-82,1 0-79,1 1-37,1 0-24,0 0-22,2 0-109,0 1 4,2 0-65,2 0 74,0-1-173,4 2 75,0-1-113,1-1-168,1 1 130,1 0-208,-1 0 212,1 0-137,1-1 111,-2 0-139,1 1 159,0-2-12,-2-1 80,0 1-66,-2-1 245,2-2-68,-3 0 163,2 0-81,-2-2 48,2 0-3,-2 0 36,1-1-43,1-1-36,-1-2 0,1-1-23,0 0-186,2-1 16,-1-1-107,1 0-34,0 0 78,-2-2-70,1 2 44,-3-1 122,3 1-72,-4 1 105,0-1-108,-1 2 280,-2-1-92,-1 1 186,-2 1 238,0 1-154,-1 0 241,-1 0-262,-2 1 167,0 0-125,0 0 175,1 1-214,2 0-1,-1 1-129,1 1-32,0 1-68,1 4-64,0-1 144,0 4-12,0 1 76,-1 1 202,0 2-100,-5 2 156,1 1-134,-6 2 135,0 1-57,-2-1 84,-1 1-191,1 0-166,1 0-70,0-1-73,3-1 0,-1 0 0,4-2 0,0-1 0,2-1-75,1 0 78,1-2-37,2-2 82,0-1-423,0-1 46,0-3-267,0 1-141,1-2 228,1 0-189,0-2 271,0 1-121,0-2-1708,0 0 827,-4 0-768,1 0 1637,-7-1 560,-1 0 0,-3-1 0</inkml:trace>
  <inkml:trace contextRef="#ctx0" brushRef="#br3" timeOffset="205.001">22497 7652 9502,'-2'-8'1792,"0"5"-1414,2 2 225,0-1 96,-1 1-87,-1 1 83,-1 1-123,-2 3-167,0 3 18,-2 2-119,-2 5 92,0 0-47,-3 1 59,0 1 0,0 0-114,-1 1 44,0-1-85,1-1-125,1-1-37,2 0-26,0 0 2,2-3-84,0-2 37,2 0-78,2-2-491,0-2 199,2-1-1807,0-1 1230,2-3-872,1-2 1350,3-5 131,0 0 137,3-5-2,-3 0 76,2-1 52,-1-3-19,0 0 68,-1-1-92,1 1 303,-1 1-125,-1 1 203,1 1-207,0 0 427,1 2-102,-2 1 321,2 2-64,0 1-231,1 2 65,-1 1-133,1 2-80,-1 1 11,0 0-82,0 2-15,-2 1-17,1 3 27,-1 1-11,-1 4 245,0 2-122,-3 0 154,1 2 63,-1 0-128,-1 0 93,-1 1-138,-1 0-261,0-2 13,1 0-166,0 0 130,1-1-440,0-1 179,1 0-290,0-3 303,0 1-656,2-3 244,1 1-569,1-2 153,1-2 291,-1 0-80,1-1 330,0-1-525,-1-1 261,-1 0-391,0-1 646,-3-2 235,-1-4 234,-3-3 0,-2-1 0</inkml:trace>
  <inkml:trace contextRef="#ctx0" brushRef="#br3" timeOffset="206.001">22125 7646 9502,'11'0'-1075,"-7"0"1495,-1-1 30,-1 0 309,-1 0-265,0 0 66,1 1-151,-1-1 116,0 0 32,1 1-162,0 0 216,-1 0-192,1 1-17,-2 2-68,0 4 144,-2 1-72,-4 4 98,-2 1-153,-3 3 179,-1 0-80,-1 1 118,-1 1-206,2 0-5,0 0-83,2-1 81,0-1-295,4-1 16,0-1-166,3-1 83,1 0-277,1-3 102,1 0-169,1-3-30,2-1 134,1-1-123,4-2 60,2-3-152,3 1-16,1-2-98,-1 0 170,3-4 129,-2-1 88,2-2 19,-1-2 128,-1 2-15,-1-2 80,-1 2-89,-4 1 107,-1 0-81,-3 3 90,-1 1-109,-1 0 867,-2 1-556,-1 1 703,0 1-736,-2 2 8,1 1-407,-1 1 84,3 1-283,-1 2-57,1-1 169,0-1-164,0 1 202,1-1-280,0-2 119,1 0-224,2 0 63,-1-1 156,2 0-35,0-2 122,3 0-350,-3-1 137,4-1-235,1-3 434,2-2 153,3-5 169,1-1 0,3-2 0</inkml:trace>
  <inkml:trace contextRef="#ctx0" brushRef="#br0" timeOffset="207.001">11983 7657 24575</inkml:trace>
  <inkml:trace contextRef="#ctx0" brushRef="#br3" timeOffset="208.001">20973 7732 9502,'-7'-8'-91,"5"3"40,1 0 352,2 0-16,2-1 236,1 0-160,3 2 33,1-1-47,-1 1 26,1 1-86,-1 1 178,1 1-81,-1 0 131,0 1 223,0 0-207,-1 0 212,0 1-108,-1 3-202,0 0 54,-1 2-132,0 0 204,1 1-90,-1 2 134,0-1-235,2 2-49,-1 1-63,1 0 27,0 1-81,1 0-172,1-1-8,0 2-92,1-3-201,0 2 118,0-1-162,-1-2-169,-1 1 155,-1-2-195,-2-1 167,0 0 40,-1-2-20,-1 0 0,-2 0 27,0-1 54,-2-1 42,-2 0 19,-3-1 8,-2 1 4,-3-2-1,0 0 12,-3 0-56,1-1 32,-1 1-83,0-1 43,2 0-5,1 0 42,0 0-1,3 0 61,-1 0-8,4 0 12,-3 0 4,4-1 36,0 1-42,1-1 38,0 0 10,2-1 29,-1 1 0,3-1-14,-1 0 15,1 0-9,-1 0 93,1 0 72,-1-1-11,1 1 39,0 0-56,1 0 178,0 1-40,0-1 121,2 1-140,2 0 39,2 1-29,0 0 49,4 0 60,2 0-88,1 0 91,5-1-69,1 1-230,3 0 23,2-2-144,1-1-288,3 0 153,2-1-250,-2-1 261,3 1-143,-5-1 120,1 0-144,-3 0 128,-1 0 52,-6 0-5,-2 0 23,-4 1 291,-3-1-32,-4-1 163,-2 0-150,-2-1 300,-1 0-74,-3 0 228,-1-2 108,-5 1-186,0 1 217,-3 0-244,2 2 132,-1 0-160,1 1 97,1 0-145,1 2-38,0 1-46,4 0 13,-2 0-157,3 2-27,0 1-39,1 4 31,1 1-13,1 1 63,-1 3-66,0 0 31,-1 2-8,0 0 13,0-1-1,0 0-305,1 0 62,0-2-260,1 0 228,0-1-593,0-1 219,2-1-447,2-1 122,2-1 272,4-3-89,2-1 266,3-1-454,2-1 211,0-2-114,2-4 410,-3-2 374,1-5 0,0 0 0</inkml:trace>
  <inkml:trace contextRef="#ctx0" brushRef="#br3" timeOffset="209.001">19594 7700 9502,'-10'9'637,"3"-5"-129,1 0 434,-3 1 235,1 0-349,0 1 287,-1 2-140,2 1-334,-1 0 110,1 1-313,0 3-39,-1-1-116,2 1 58,-3 0-129,3 0 66,-1-1-57,0 1 11,2-2-214,0-1-23,0-1-113,2-1 117,0-1-322,2-2 122,-1 0-237,1-2-360,1 0-410,-1-1 179,3-2-95,1-1 844,2-3 54,3-2 29,0-5 27,1 0 110,0-3 19,0-1-15,0-2-7,-1 1 103,0-1-32,-3 2 116,1-1 278,-2 3-124,-1-1 232,0 4-204,-1 0 153,-1 2-71,1 1 140,-1 4-141,1-1-110,-1 2 7,1 0-83,0 2-13,1 1 6,0 2 30,1 3-10,-1 4 136,1 2-112,-2 1 124,0 3-143,-1 0 70,0 1-65,0 0 12,-1-1-204,1 0-29,-1-2-105,1 1 109,1-2-149,0-2 77,2 0-118,-1-3 126,1 1-771,1-4 190,1 0-610,0-1-154,0-2 385,3-1-263,-2-1 238,2-1 651,-1-2-107,1-4 498,-1-2 0,1-2 0</inkml:trace>
  <inkml:trace contextRef="#ctx0" brushRef="#br0" timeOffset="210.001">17017 7709 10001,'-24'1'-610,"12"-1"866,1 1 7,1 0 270,0 0-208,2-1-80,1 0-28,0 0-51,4 0 40,0 1-69,2-1 22,0 1-112,2 2 21,-1-1-73,2 3 98,0 0-28,1 2 72,0 5-35,0 2 24,-1 5-6,-1 5-13,-1 6-5,-2 5 39,-2 7-28,-4 4 39,-3 7-61,-3 5 40,-2 3-30,-2 0 59,-2 5-106,0-1 1,-3 6-26,0-4 23,0 4-68,0-4 22,1 1-123,0-4-169,1 0 78,3-5-136,0-4 180,1-2-173,1-4 99,4-5-168,-1 0 162,2-7 11,1 0 24,0-6-12,2-3 109,0-3-43,2-8 81,1-2-75,0-7 122,2-1-11,0-4 104,2-6-92,0-3-32,1-8 0,0-5-38,2-6 81,3-3-53,3-3 48,0-1-54,4-1 56,0 1-6,1-1 5,1 1 56,2-4-89,1 1 44,1-3-64,0 0 99,1-3-13,0-1 92,2-6 24,0-3-36,1-3 77,2-1-114,-1-3 154,-2 3-99,0-3 110,-2 5-68,-1-2 129,-2 8-46,-1 2 98,-3 6-30,0 2-56,-2 4 50,-2 3-60,0 4-43,-2 0-26,-2 5-35,0 0-54,0 4 3,-1 1-12,-1 2 24,1 0-48,-2 2 22,2 2-84,-1-1 69,1 3-113,0-1 43,2 2-98,-2-1-1,1 2 29,0 2-50,2 0 102,-2 2-62,1 0 52,0 3-33,0 4 54,-3 5 0,-1 13 46,-3 10-53,-5 14 41,-6 9-31,-6 13 32,-4 4-25,-4 9 70,1-1-47,3-14 54,1-5-64,-1 0 9,5-12 0,-5 13 2,-1 0 10,-2 2-34,-5 14 30,2-4-27,2-9 23,3-3-93,4-12 14,1-3-80,6-11 76,3-5-82,4-8 54,1-4-81,4-8 58,0-3-172,0-4 56,2-2-106,0-3-170,0-3 133,3-4-168,2-5 306,2-3 96,1-7 145,1-3 0,2-3 0</inkml:trace>
  <inkml:trace contextRef="#ctx0" brushRef="#br3" timeOffset="211.001">20991 7716 9502,'-13'6'881,"8"-2"-510,2 1-92,0 0 102,-1 3 163,0 0-144,-1 3 140,1 1-203,-1 1 94,-1 1-108,1 1 100,1-2-127,1 1-271,1-1 29,0-2-141,2-1-430,1-2 203,0 0-320,4-4 382,0 0-620,5-2 202,-1-1-234,3-2 443,-1-2 461,0-2 0,2-3 0</inkml:trace>
  <inkml:trace contextRef="#ctx0" brushRef="#br3" timeOffset="212.001">19495 7857 9502,'-11'0'908,"7"0"-167,0 0-304,-2 0 185,1 0-147,-1 2 162,0 0 430,0 1-308,2 1 357,-1 0-261,2 0-248,1-1 1,0 0-185,2 0-448,2 1 4,2-2-220,4 0 167,5-1-596,3 0 208,3-1-397,2-1 494,1-2-765,3 0 316,-1-3-648,1 0 442,-1-3 358,1 0 53,-2-2 225,0 0-45,-2-1 94,-2-2-66,-1 2 286,-4 0 29,-1 2 145,-4 1-115,-1 1 521,-4 1-185,-1 2 342,-2 0-376,0 1 730,-1 1-288,0 1 672,-1 1-361,0-1-276,-2 1-44,1-1 193,-1 0-261,1 1 225,0 1-359,0-1-30,1 1-123,0 0 62,0 1-110,-1 1-24,2 3-13,-2 1-44,2 3 72,-2 1-58,-1 2 62,0 0-73,-1 1 49,-1 1-60,1 1 64,-2 0-60,0-1 101,1 0-70,0 0 102,1-3-316,1 0 45,1-2-162,2-2 94,-1 1-388,3-3 113,0-1-297,4-2 331,1 0-410,6-2 207,1-1-389,3-1 188,0-2 166,1-3 6,0-1 176,0-1 107,-2 0 40,0 0 34,-3 1 152,-1 2-36,-4 1 79,-2 0-74,-1 3 408,-3 0 953,0 1-398,-4 2 727,1 0-1173,-6 3 52,4 0-321,-2 1-88,3-1-138,0 1 67,2 0-404,-1 0 146,3-1-245,0 0 274,3 0-555,1 0 137,4-2-418,0 0 306,3-1-290,2-1 198,0 0-243,0-1-130,1 0 362,-1-4-252,1 0 437,2-2-350,-3-2 621,0 1-359,-1-3 686,1 0 0,0-2 0</inkml:trace>
  <inkml:trace contextRef="#ctx0" brushRef="#br3" timeOffset="213.001">20214 7732 9502,'-13'1'562,"9"-1"-111,-1 0 372,2 1-330,-1-1 390,1 1-218,0 0 301,1 1-46,0 1-302,0 0 143,0 1-85,0 0-201,0 2 54,-1 2-162,1-1-75,-1 3 15,-1 0-83,0 1-7,-2 1 36,2 0-31,-2 2 108,0-2-151,1 0-36,2 0-51,-1 0-3,1-3-294,1 2 85,2-3-195,0 1-217,2-2 186,1-1-238,4-2 224,2-1-30,3-1 32,4-2-60,-1 0 86,2-1 113,-1-2 29,1-1 40,-1-2 151,-1 1-26,-1-1 81,-1 1-68,-3 2 184,-1-1-69,-4 1 153,0 1 231,-2 1 67,-1 0 49,-1 0-504,1 2-233,1 1-297,2 1-1048,3 0 1094,2 0-934,3-2 1319,1 2 0,2 0 0</inkml:trace>
  <inkml:trace contextRef="#ctx0" brushRef="#br3" timeOffset="214.001">18940 7746 9502,'-13'9'0,"6"-3"799,1-1-178,0 0 524,0 2-181,-1 0-333,3 1 83,-1 0-276,2 1 44,0 1-111,1 0 75,1 0-128,1 0 23,0 0-35,0 0 54,0-1-128,0-2-28,0 1-73,0-2 4,0 0-117,1 0 22,1-2-101,0-1 113,1 0-342,0 0 128,1-1-210,-3 0-338,3 0 252,-2-1-375,1-1 380,-1 0-10,0 0 130,0 0-34,0-1 84,-1-2 72,2-2 31,0-2 22,0-2 75,-1-1-35,2-2 36,-1 1-49,1-1 155,1 1-38,-1 1 82,1 0 317,-1 1-152,0 0 296,1 2-278,0-1 233,-1 1-144,2 1 219,-1 1-145,0-1-48,1 2-31,0 1-18,-1 0-49,0 1-63,1 1-8,0 1-65,-1 0 62,0 2 17,0 2 13,-1 1 153,-2 3-99,1 1 98,-1 3-100,-1 0 85,0 0-40,-1 2 55,0-1-89,0 0-82,0-1-25,0 0-30,-1-3-68,1 1-27,0-2 11,-1-2 1,1-1-286,0 0 87,2-3-203,0 0-332,4 0 244,1-2-389,4-2 383,1 0-182,2-5 169,1-2-146,1 0 216,-1-3 105,-1 0 41,1-1 25,-1-1 98,-1 0 13,-1 1 81,-2 1-76,-3 0 72,0 2-72,-3 2 81,-2 2 305,0 1-86,-1 0 257,-1 2-263,0 1 1003,0 1-992,0 1 847,0 2-1142,0 4 85,0 2 33,0 1-8,1 2-31,0-2-3,0 2-34,1-1 10,0 0 26,-1 0-131,1-1 51,0 0-92,0-1-406,-1-1 156,2 0-295,0-2 318,1 0-494,2-1 228,-1-1-373,3-1 452,0-1-100,3-1 179,1-1 14,1-2 234,4-4 256,-1-1 0,2-5 0</inkml:trace>
  <inkml:trace contextRef="#ctx0" brushRef="#br3" timeOffset="215.001">18726 7775 9680,'-9'-5'1064,"4"3"-747,1 0-74,2 0 57,-2 0-107,2 0 106,0 0-88,0 0 92,1 1 89,0 0-118,0 0 62,0 1-120,-1-1-30,1 1 0,-1 0 4,-2 0-25,0 1-12,-1 0 8,-1 1-8,-1 2-17,-1 2 32,-2-1-33,1 3 32,-2 0-31,1 0 17,1 1-66,1-2 5,1 1-12,2-2 23,1 1-207,3-1 53,1-1-163,0 1 149,4-1-85,4 0 68,1-2-99,5 0 126,0 0 12,1 0 26,0-1 0,0 0 69,0-1 17,-3 1 18,0-1 104,-2 1-71,-2-1 125,-2 1-74,-1-1 35,-2 1-27,-2 0 40,1 0-15,-2 0 1,0 2-25,-2-2-21,-1 2-221,-2 1 42,-1-1-136,0 1 110,-1-1-77,-1 1 44,1 0-74,0-1-102,-1 0 52,0 1-96,-1-1 87,1 0 45,-2-1-6,0 1-19,0 0-8,-2 0 142,1 0-26,-1 0 139,0 1 7,1-2-38,0 0 81,3 0-111,0-3 65,3 2-92,0-2-103,2 0 71,1 0-101,3-2 18,0 0 21,4-2-122,-1-2 86,2 0 76,1-1 40,-3 1 33,3-1 127,-3 1-76,1 0 139,-3 1-150,1 1 207,0 0-116,-1 1 165,-1 1 372,0 1-399,0 2 386,-1 1-581,0 4 14,0-1-44,0 2-51,0 0 44,0-1-26,0 1 31,1 0-111,2-3 41,1 1-121,2-1-199,3-2 90,1 0-162,3-2 183,2-1-152,2-1 78,1-3-142,2-1 132,0-3-414,0 0 153,0-2-85,0 1 353,0-3 328,1 0 0,0-1 0</inkml:trace>
  <inkml:trace contextRef="#ctx0" brushRef="#br0" timeOffset="216.001">4861 7885 9502,'-1'7'-221,"-1"-5"18,0-1 139,-1 0-15,1-3 89,0-1-25,1-4-116,0-2 26,1-3-132,0-1 140,0-1 17,-1-1 80,0-1 0,-3-1 0</inkml:trace>
  <inkml:trace contextRef="#ctx0" brushRef="#br3" timeOffset="217.001">18666 7884 9502,'-10'-4'-1147,"6"1"1147,0-3 0,-1-1 0</inkml:trace>
  <inkml:trace contextRef="#ctx0" brushRef="#br3" timeOffset="218.001">17495 8137 9502,'-11'3'0,"5"-1"-67,2 1 43,0-1-53,0 0 129,1 0 55,0 0 79,1-1-4,1 0-11,-1 0-62,-1 1 29,2-1-26,-1 0 66,-1-1-40,1 1 27,-1 0 10,0-1-18,-2 1 23,0 0-35,-2 0 13,0 0-21,-3 1 21,2 0-13,-1 1 1,3-2 1,0 1-5,1-1-11,2 1-131,2-2 44,1 1-125,5 0 127,6-1 3,7 0 40,9-3 20,7-2-37,9-4 28,4-2-38,5-3-22,2 1-29,1-2 13,1 1 8,-1-2 6,-2 3-9,-1 0-5,-7 2 21,1-2-71,-8 4 38,-1-2-104,-5 4 17,-4-1-14,-4 2 5,-3 2 61,-3 0 17,-3 1 45,-3 2-46,-4 0 150,-2 1-40,-1 1 133,-3 1-122,-1 1 86,-1 3-70,-2 0 91,-1 2-62,-3-2 18,0 1-23,1 0 26,0-3-207,0 1 34,1-1-168,0-1-261,0 0 119,1-2-218,0 0 265,0-1-578,2 0 193,-1 0-182,-1-1 411,0-1 412,-2-3 0,-1-2 0</inkml:trace>
  <inkml:trace contextRef="#ctx0" brushRef="#br3" timeOffset="219.001">17584 8069 9502,'-2'-8'-412,"0"4"88,0 0 133,0 0 171,0 0 29,0 1 72,1 0-13,0-1-15,1 2-21,0-1 19,0 1 54,0 0 4,0 1 74,0-1-68,0 0 62,0 0-35,0 0 12,0 1 138,0-1-83,0 1 333,0-1-215,-1 1 129,0 0-253,-4 1 19,-2 0-34,-1 2 0,-1 1-37,-2 3-26,0 1-19,-2 2 25,0 1-71,-2 3 53,1-1-40,-1 2 4,1-1 54,1 1-58,0-1 39,0 0-56,3-1 1,-2-1-56,3 0 40,-1-2-17,1 0 23,0-2 6,1 0-44,-1-1 54,2-1-54,0 0 63,1-2-58,1 0-9,2-2-10,1 0 1,2-2-157,2-2 27,4-4-125,4-1 103,3-4-51,2 0 29,2 0-53,0-1 47,1 1 118,0 0-53,-1 0 84,0 2 50,-2-1-7,-3 3 84,0-2 46,-2 3-44,-1-1 86,-2 2-97,-2 1 55,-1 0-42,-3 0 57,1 2-23,-2 0 56,0 0-18,-1 1 53,0 0-97,-3 1 0,-1 0-47,-3 0 25,1 1 5,-2 1-3,-1 1-1,0 1-64,-1 3 46,-1 2-50,-1 2 41,1 2-17,0 0 7,0 1-11,1 1 7,0 0 3,2-1-5,0 1 6,2-2 17,-1 0-36,3-1 27,-1-2-32,2-1-46,0-1 51,1-1-54,1-1 9,0-2-18,0 0-2,1 0 5,0-2 39,0 0 70,0 0-70,0-1 69,-1 1-128,0-1 49,-1 0-48,2 0 56,-2-1-51,1 1 40,0-1-38,0 1 6,0-1-6,1 1-63,0 1 52,0 1-22,1 1 98,-1 2-54,2 0 46,2 0 97,2 1-22,3-3 135,3 2-139,2-2 135,2-1-84,2-1 95,2-1-37,0 0-91,1 0 37,1 0-67,1 0-51,0-1-7,-1-1-58,0 1 68,-1 0-45,1 0 22,-1-1-27,0 2 24,-1 0-42,-2 1-4,-2 2-51,-1 1 87,-2 0-9,-2 1 71,-1 1 12,-3-1 25,-1 1 9,-1-2-19,-1 0 91,-1 0-38,-1-1 575,0-1-446,-2-1 347,0-1-497,-2 0 20,-1 1-175,-1-1 55,1 0-112,-3-1-107,0 1 83,1-1-136,-4 0 123,1-1-142,-2 0 65,0 0-131,-1 1 155,-2 1-391,1 1 144,-1 2-314,-1 2 20,0 3 181,0 3-76,2-1 239,1 1 200,2 1 70,3 1 101,1-1 0,1 2 0</inkml:trace>
  <inkml:trace contextRef="#ctx0" brushRef="#br0" timeOffset="220.001">4886 8071 13820,'2'10'-153,"-1"-6"377,-1 0 156,0 0-121,0 0-42,-1-1 250,0-1-122,0 2 328,0-1-312,-1 0-26,2 1-253,0-1-53,0 1-48,0 0-208,0-1 18,0 0-158,0-1 99,0 0 80,1 0 0,1 0 0</inkml:trace>
  <inkml:trace contextRef="#ctx0" brushRef="#br0" timeOffset="221.001">4820 8180 13820,'8'-19'2614,"-2"9"-2273,-1-2-214,2 0 0,-1-1 0</inkml:trace>
  <inkml:trace contextRef="#ctx0" brushRef="#br3" timeOffset="222.001">17524 8140 9502,'-11'2'-433,"6"-1"93,0 1 150,0 0 66,2-1 56,0 1 17,1-1 47,0 0 4,1 0 0,-1 0 0</inkml:trace>
  <inkml:trace contextRef="#ctx0" brushRef="#br4" timeOffset="223.001">10678 8199 24575</inkml:trace>
  <inkml:trace contextRef="#ctx0" brushRef="#br3" timeOffset="224.001">22103 8269 9502,'-13'0'846,"8"0"-567,2-1 102,2 0 1169,0 0-873,2 0 889,1 1-1206,4-1-197,1 0-16,6-1-82,1 1 25,5-2-481,1 0 131,4-1-327,3 1-47,2 0 203,1-1-45,2 0 221,-2-2 255,3-2 0,0-3 0</inkml:trace>
  <inkml:trace contextRef="#ctx0" brushRef="#br3" timeOffset="225.001">18676 8233 9502,'-15'-5'745,"9"4"-551,1-2 347,2 1-89,0 0 746,1 1-698,2 2 236,1 0-605,1 3-432,0-1 120,1 2-282,0-1-492,-1 1 703,2-1-544,1 1 796,0 0 0,0 1 0</inkml:trace>
  <inkml:trace contextRef="#ctx0" brushRef="#br0" timeOffset="226.001">5654 8224 9502</inkml:trace>
  <inkml:trace contextRef="#ctx0" brushRef="#br3" timeOffset="227.001">21361 8322 9502,'-22'0'1778,"15"0"-992,2 0 13,1 0-246,2 0 137,-2 0-265,2 0 263,-3 1-162,2 1 209,0 1-149,1 4-189,0 0 34,0 2-127,-3 0-79,1 1-39,0-1-40,0 1-180,1-1 55,-1 0-113,0-1 104,1-1-103,-1 0 53,1-2-65,0 0 110,1-1-556,1-1-502,0-2 7,3 1-116,0-2 780,4-2 88,0-1 105,5-3 11,-2-1 136,2-2-30,-1-1 92,-1-1-101,0-1 169,-2-1-96,0 0 106,-1 1-96,0-1 56,-3 0 5,1 1 49,-2 1 252,0-1-122,-2 3 205,0 0-209,0 2 298,0 2-144,0 0 242,0 2-103,-1 1-17,0 0-75,0 5 109,1 1-232,0 6 62,1 1-87,3 5-92,-1 0-8,5 1-52,-3 1-141,4 1 33,-2-1-98,4 1 118,-2-3-288,2 0 129,0-1-217,3-1-403,-4-3 189,4 1-340,-3-4 344,2 0-339,0-3 201,-1-1-287,-1 0 399,0-2 2,-3-1 147,0-1-70,-1 0-216,-4-2 183,1-1-215,-2-3 413,-2-1 137,-3-4 178,-2 0 0,-4-2 0</inkml:trace>
  <inkml:trace contextRef="#ctx0" brushRef="#br3" timeOffset="228.001">20884 8384 9502,'-12'-9'-184,"7"5"542,2-1 298,0 1-74,1-1-164,0 2 42,-1-1-122,0 0-35,0 1-39,1 0 28,-1 2 85,1 0-66,0 0 68,-1 1-110,1 0 6,-2 2-33,2 2 52,-2 3-18,2 1-23,0 2 15,0 0-85,1 1 6,0-1-39,0 0 0,1-1-4,0-1-69,0-2-12,0-1-1,0 0-194,0-1 88,0-1-674,0-3 237,1 1-234,0-1 317,0-1 339,1-1-32,-1-3 125,0-1-96,-1-1 81,2 0-43,1-2 112,0 0 75,2-1-4,1-2 50,2 1-57,2-1 70,1 0-10,2 1 53,0-1 43,4 2-92,-3 0 73,2 2-73,-2 1 32,0 1-74,1 1 45,-2 1-94,-1 2-33,-1 0-23,-2 2 21,-1 0-7,-1 1 63,-2 1-23,-1 2-4,-2 2 58,-1 0 18,-2 2-2,-1 0-83,-4 2-46,-2-1-72,-3 0 77,0 0-170,-2 0 73,0-1-119,0 0 88,1-1-156,-2-2 61,3 1-126,-1-2 117,1 0-27,1-2 38,1-1-68,3 0-67,-1 0-2,2-1-47,1 0 12,2 0-221,0 0 241,3 1 156,1 1 276,2 3 220,1 0 248,1 2-191,-1 0 252,1 1-273,-1 1 5,0-1-34,1 3 45,1-2-4,0 1-123,2-1 45,1 1-117,4-2-401,1-1 31,2 0-241,4-4 263,2 0-864,3-2 291,0-1-687,1-1-147,-1-2 465,-2 0-324,-1-5 815,-4 1 305,0-4 291,-4 0 0,1-3 0</inkml:trace>
  <inkml:trace contextRef="#ctx0" brushRef="#br3" timeOffset="229.001">21808 8282 9502,'-15'-4'1079,"6"1"-743,0 2 546,-4-1-183,0 1 372,-1 0-474,-3 1 527,3 1-318,-4 2 409,3 2-15,-2 0-387,4 3 183,-2 0-419,2 1-102,0 1-140,3 1 26,0-1-76,3 3-97,0-2 3,1 2-60,4 0-173,0-1 43,1 0-93,1 0 85,1-1-259,2 1 85,5-2-181,1-1-285,6 1 174,0-3-284,4-1 232,2-2-45,1 0 95,7-2-93,-3-1 169,3-1 108,-2 0 12,0 0 91,-3-2 21,-3-1 24,-3-1 17,-3-2-19,-3 1 170,-3-2-38,-3 0 97,-2 1-102,-1 0-68,-4-1-20,-2 3-25,-3-2 0,-1 3 45,-5-1 74,-2 3 22,-3 1 52,-1 0 62,-4 0 1048,3 1 5,-1 3 589,4 0-633,2 1-489,4-1-526,0 2-59,4 1-226,1 0-305,2 2 181,0-1-268,2 1 327,1 0-599,1 0 204,2-1-521,3 0 475,0-1-62,6-2 243,0 0-89,4-2-461,-1-2 270,4 0-362,-2-1 488,3-1 369,-1-2 128,3-4 149,-2-4 0,3-3 0</inkml:trace>
  <inkml:trace contextRef="#ctx0" brushRef="#br3" timeOffset="230.001">20158 8352 9502,'-29'-13'463,"17"8"-274,1-1 137,2 0-59,0 2 112,2-1 170,0 2-122,2 0 142,-1 2-206,0-1 142,1 2-121,-1 1 139,0 2 159,-1 3-194,0 0 173,1 3-272,0 0 136,2-2-131,0 1 147,2-1-172,0 0-175,2-1-1,1-1-103,4-1-49,2-1 16,7-1-80,3-1 90,4-2-544,2-1 190,2-2-332,3-2-611,1-2 398,1-1-620,-1 0 661,3-1 414,-2 0 185,1-2 192,-3-1 0,1 0 0</inkml:trace>
  <inkml:trace contextRef="#ctx0" brushRef="#br3" timeOffset="231.001">22062 8332 9502,'5'-11'-1075,"-3"7"1771,-1 0-55,0 0 494,-1 1-185,0 0-324,0 2 30,-1 0-250,0 1 375,-4 0-195,0 1 293,-1 1-360,-2 3 232,-1 2-191,1 1 208,-1 2 22,0 1-245,0 1 149,1 0-107,-1 0-172,3 1 30,0 1-129,2-2-148,1 0-38,2 1-46,0-2-1,2 0-44,2 0 24,4-1-66,2 0 81,5-2-403,2 0 134,3-2-264,2-2-396,3 0 275,0-1-460,3-1 59,-2-1 265,3-1-103,-3 0 341,0 0-266,-2-2 202,-2-1-232,-4 0 326,-2-2-64,-4-1 132,-2-1-112,-3 0 150,-2 0-250,-2-1 121,-3 0-164,-2 0-57,-3 1 187,-4 0-92,-2 0 313,-2 2 160,1-2 120,-2 1 0,2 0 0,-3 0 0,1 0 0,-2 2 0,2 1 0,0 0 0,0 1 0,1 1 60,-1 0-39,2 0 84,0 1-85,1 0 699,1 0-125,1 0 415,-1 0-367,3 0 199,0 0-221,0 0 215,3 0-113,0 0-243,2 0 63,0 1-176,1 0-193,2 1-30,1 0-58,1 0 2,3 0-25,3-1 7,3 0-74,2 0-254,2-1 109,2 0-181,0 0-274,-1 0 206,0 0-360,-1-1 355,-1-1-305,0 0 215,-3-2-220,-1 0 299,-1 0-262,-2-1 173,-2 0-232,-1-1 307,-1 1 97,-1-2 190,-2 0 18,-2 0 124,-1-3 0,-3 0 0</inkml:trace>
  <inkml:trace contextRef="#ctx0" brushRef="#br3" timeOffset="232.001">20133 8346 9502,'-19'-7'596,"10"4"-128,1-2 397,-1 1-374,1 1 225,-3-1-178,0 3 198,-2-1-138,0 1-202,-3 0 19,2 2-116,-1 0 54,1 3-59,-1 2 84,1 2-202,1 1 15,2 1-104,1-1 58,3 0-128,1-1 40,1 1-118,3-2 118,1 0-204,0-1 129,3-1-181,0 0 163,4-1-135,1-2 80,4 0-145,1-1-43,0-1 20,3 0-48,-1 0 140,0 0 56,0 1 35,-2 0-13,-2 0 321,-1 1-62,-3 1 233,-1 1-217,-1 2 280,-2-1-128,-1 2 251,0 0-187,-2 1-78,0 1-39,-2-1-26,-3 2-183,2-2 8,-4 2-132,2-2-168,0 0 83,0-1-120,0-1 201,1-1-292,-1 0 131,-1-3-281,2 1 241,-3-2-108,0 0 103,0-1-129,-2 0 124,0 0 90,-2 0 19,0-1 59,-1-2 16,0 1-39,-1-2 40,2 0 7,-1 0 47,0 0 40,2 2 13,2 0 69,-1 0-48,2 0 70,2 1-64,1 1 37,2 0 46,0 0-46,4 0 19,2 0-43,4 0 1,1-1 55,4 1 75,0-1-38,0 0 61,2-1-64,0 1 6,-1-2-50,0 2 30,0-1-71,-2 0-158,1-1 40,-2 1-115,1-1-442,1 0 163,0 0-339,1 1 338,2-1-575,-1 0 243,2-1-432,0 1 692,2-1 258,1-2 253,1-2 0,1 0 0</inkml:trace>
  <inkml:trace contextRef="#ctx0" brushRef="#br3" timeOffset="233.001">19355 8322 9502,'-18'1'1844,"10"0"-1402,1 1 205,1 2 214,2 2-234,0 1 220,2 2-357,0 1 22,1 2-125,0 0 71,1 1-121,0 0-64,0 1 3,0-1-58,-1 0-4,1 1-192,0-1 38,0-1-112,0 0-421,0-1 147,0 0-294,0-1-88,0-2 197,1 1-196,1-3 284,3-1-607,0-1 263,0-1-204,0-2 502,2-2 469,-2-2 0,2-1 0</inkml:trace>
  <inkml:trace contextRef="#ctx0" brushRef="#br0" timeOffset="234.001">16902 8330 24575,'-85'107'0,"48"-59"0,10-14 0,7-13 0,9-13 0,5-8 0,-1 1 0,-1-2 0,-2 3 0,2-2 0,1 0 0,1 0 0</inkml:trace>
  <inkml:trace contextRef="#ctx0" brushRef="#br3" timeOffset="235.001">20732 8353 9518,'-10'-3'1251,"5"2"-921,0-1 187,-2 0-93,0 0 139,0 0-200,-1 1 163,0 0-113,0 0 136,-1 0 12,1 0-160,-2 0 101,1 1-157,-1 1-21,0 1-54,0 1 20,-2 2 42,0 3-55,0 0 73,0 1-141,0 0 23,0 2-54,1 0 15,0 0-20,1 0 6,1 0-40,1 0 26,1-2-173,2 0 50,2-1-133,1-1 150,1 0-144,0-3 86,4 0-89,2-1-382,4-1 155,4-2-318,6 0 311,0-2-408,2-2 203,0-1-327,0-1 365,-1-2 47,-1 1 135,-3-2-24,-1 1 187,-2 1 48,-3-1 47,-2 2-27,-4-1 90,0 1-35,-3 2 91,-2-1 259,-2 1-79,-4 0 195,-4 1-123,-4 2 107,-2 0-8,-1 1 105,-2-1-102,1 1-106,-1 1-29,2-1-33,1 2-507,3 0 113,2 1-317,5-1 306,2 0-1214,5 1 1039,3 0-990,7-2 1314,8 1 0,4 1 0</inkml:trace>
  <inkml:trace contextRef="#ctx0" brushRef="#br3" timeOffset="236.001">20295 8348 9502,'-11'-2'877,"6"1"-158,0 0-302,2 0 425,0 0-214,0 0 333,0 1-259,1 2-232,0 3-18,2 2-94,-2 2-99,2 3 40,-1 0-105,1 1 74,-1 0-81,0 2 67,0-2-76,1-1-101,0 1-22,0-3-82,0-1-462,1-1 150,-1-1-351,3-2 392,-1-1-703,2-1 296,0-2-542,0 0 19,0-1 385,-1-3-196,1-1 457,-2-3 147,-1-2 254,-1-2 17,-2-2 164,-2 0 0,-3-3 0</inkml:trace>
  <inkml:trace contextRef="#ctx0" brushRef="#br3" timeOffset="237.001">21319 8398 9502,'-24'3'589,"14"-2"-118,3 0 405,0 0-376,3 0 246,0 0-211,0 0 216,1 0-193,2 0-169,-1 1-16,2-1-86,-1 0-55,2 1 0,-1 1-44,4-1-130,1 0-25,4-1-105,1 0 119,6-1-475,1 0 191,4 0-292,1-1 326,4-1-673,-3-1 238,3-1-594,-3 0 127,2-3 311,-2 0-87,1 0 362,-1 0 294,-1-1 99,-3-2 126,0 1 0,-1-2 0</inkml:trace>
  <inkml:trace contextRef="#ctx0" brushRef="#br3" timeOffset="238.001">19094 8392 9502,'15'-1'438,"-7"-1"216,0 0-176,-1-1 396,0 1-371,0 0 63,-1 0-163,1 1 111,0 0 224,-1 1-199,0-1 218,1 1-4,-3 1-240,1 1 117,-1 2-257,-1 2 31,0 1-99,-1 2 80,-1 0-109,0 0-122,0 0 9,-1 1-78,0-1 60,0 0-460,0-1 123,1-1-295,0 0-64,0-1 175,1 0-145,0-1-701,2-1 372,0-1-534,2-1 625,2 0-354,0-1 744,2-1-415,0-2 784,2 0 0,2 0 0</inkml:trace>
  <inkml:trace contextRef="#ctx0" brushRef="#br3" timeOffset="239.001">18934 8404 9502,'-22'0'549,"17"0"119,1 0 637,3 1-278,0 2-120,1 3-388,-1 3-143,1 1-96,-1 4-6,-1 0 21,0 3-49,-1-1 41,0 2-96,-1-2-212,1-1-4,0 0-123,2-3-151,0-2 145,1-1-141,0-2 158,0-3-794,2-1 143,2-1-246,2-2 508,2-3 526,2-3 0,0-3 0</inkml:trace>
  <inkml:trace contextRef="#ctx0" brushRef="#br3" timeOffset="240.001">18754 8471 9502,'-8'-4'482,"6"2"-76,0-2 219,0 0-143,1 1 176,0 0-250,1 1 1839,-1 1-1467,3 2 1449,0-1-1934,2 6-125,3-4 1,4 2-78,0-2-228,3-1 81,1-1-176,0 0 160,2-1-244,-2-1 108,-1-2-217,-1 0-68,-1 0 135,-1-2-134,-1 0 153,-1 1 78,-1 0-14,-2 1-2,-1 0 80,0 1-47,-2 0 51,-2 2-58,1 0-285,0 2 97,-1 1-157,-1 3 338,0 2 116,0 0 140,-1 2 0,0 0 0</inkml:trace>
  <inkml:trace contextRef="#ctx0" brushRef="#br3" timeOffset="241.001">18668 8418 9502,'-7'0'906,"3"0"-182,2 0 577,0 0-101,1 0-626,-1 1 199,1 1-339,0 2-112,0 2 87,-1 2-123,0 2-55,0-1-42,1 1-4,-1 1-140,1-1 33,0 1-93,1-3-413,0 1 137,0-3-269,1 1 336,0-2-924,3-2 304,2-1-373,0-1 657,4-4 560,-2-2 0,3-2 0</inkml:trace>
  <inkml:trace contextRef="#ctx0" brushRef="#br3" timeOffset="242.001">18010 8470 9502,'-5'-9'1625,"3"5"-728,0 1-275,-1 0 219,1 1-363,0 0 201,-1 0-181,3 0 206,-2 0-290,1 1 827,-1 0-699,1 0 674,0 1-952,-1 1 9,1 1-73,0 1 11,0 1-27,0 0-43,1 1-7,-1 0 22,1 0-21,-2 0-50,2 0-30,-1 0 0,1 0-87,-1 1 91,1 0-115,0-1 113,0 1-47,0 1 66,0-1-16,-1-1-21,1 2 20,0-1-20,0 0 15,0 0 28,0 0-8,0 0 6,0 0-10,0 1 0,0-2 7,1 1-1,0-1-113,1-1 18,2 1-105,1 0 111,0-2-283,1 1 122,3-3-209,-1 1 59,3-1 87,1-1-30,3-1 56,1-1-142,2-1 13,0-3-93,1-2 92,-1 0 121,-1-1 25,-1 1 52,-2 0 215,-2 1-44,-2 0 126,-3 0-109,-1 2 106,-2 0-63,-1 0 115,-2 1 370,-1 1-105,0 0 284,-1-1-236,-1 1 17,-3 1-74,0 0 45,0 0-37,-1 1-141,0 0 39,0 0-95,1 1-11,0 0-63,0 0-47,1 1-129,2 0 10,-1 2-60,2 0 71,0 2-41,0 1 0,1-1 0,0 2 0,0-1 0,2 1 0,0-1 0,1 0-104,1-1 48,2 1-88,2-1 73,0-2-376,2 0 102,2-2-254,1 0-113,2-1 193,3-1-173,1 0 267,0-3 35,0 0 88,-1-2-57,-1-1 141,-1 0 56,-2-2 65,-3 2 12,0-2 146,-4 1-67,0-2 105,-3 2-93,-2-1 144,0 1-60,-1 0 130,-1-1 34,-2 4-63,0-3 72,-4 2-58,-2 1-214,0 0 17,-2 1-83,1 0 76,-2 3-149,2-1 67,0 0-156,1 2 112,1-1-594,1 1 117,1 0-430,1 2-175,1-1 363,1 3-227,1 1 469,1 2-222,1-1 216,1 2-216,3-1-18,2-2 275,2 0 29,2-2 273,3 0 265,1-1 0,2 0 0</inkml:trace>
  <inkml:trace contextRef="#ctx0" brushRef="#br3" timeOffset="243.001">19186 8467 9502,'-16'3'719,"12"-3"13,0 1 652,2-1-362,5 0 585,-1 0-1161,8 0 149,-1 1-239,4-1-111,1 0-68,1 0-9,3 0-33,2 0-877,1 0 593,2-1-679,3-3 828,0-1 0,2-5 0</inkml:trace>
  <inkml:trace contextRef="#ctx0" brushRef="#br0" timeOffset="244.001">16039 9035 13104,'18'5'-1615,"-10"-2"1068,2 1 185,-1-2 246,0 1 78,-1 0-72,0-2 119,-1 1-125,-1 0 186,-1-1-109,-1 0 75,-1 1-151,-3-1 14,2-1-26,0 1-36,0 0 215,-1-1-22,0 0 481,1 0 127,1 0 331,0 0 54,1 0 49,3 0-11,-1 0-108,2 0-8,-1 0-531,0-1-58,0 0-406,0 0-5,0-1-63,-2-1-132,2 0-51,-3 0-168,-1-1-34,0-1-111,-1 0-113,-1 0-26,-1-1-27,0-1 212,-2 0 145,-1-2 342,-3 1 227,-4-1 263,-2 0 226,-1-1 141,-4 0 74,1 0-42,-1 1-170,0 0-57,-1 1-208,1 0-68,-2 1-121,2-1-52,-1 0-36,1 2 45,0-1-55,1 0-5,0 0-14,-1 0-39,1 1 3,1-1 7,-1 0-18,0 0 12,0 0 17,-1 0 4,0 2 42,-1-1 22,1 1 19,-2 2 40,0-1 33,0 1 30,0 0-6,0 2-13,2-1-40,0 1-25,0 1-27,0 0-43,1 0-59,0 1-35,-1 2-109,1 0-3,-1 1-59,1 0 54,0 0-7,0 0 40,-1 0-20,2 0 52,0-1 31,2 1 51,-1 1-64,1-1 23,2 0-59,0 0-7,1 0-35,1 2-98,1-1-6,0 2-188,3 1-45,-1-1-129,3 3-120,0 0 24,2 1-55,0 2 109,1 0 37,0 3 211,1-1 54,0 3 177,4 1 231,0-1 92,1 2 146,2 0 8,0 1-5,2-1 21,-1 2-10,3-1 5,0 0-68,4-1 36,0 1-26,4 1-17,0-1 51,3 1-41,1-3 14,1 2 18,2-3-29,2 1 19,0-2-22,2 0-14,0-1-35,3 0-18,-3-1-13,0-1-36,-1 0-6,-1-2-38,-3-1-8,0 0-32,-2-2 10,-1 0 10,-2-2-2,0 0 24,0-1 1,0-1 27,0-1 11,-1 0 5,2 0-35,-1 1 0,4-2-23,-1 1-47,2 0 22,-1-1-50,1 1 14,-1-1 8,0 1-32,-1-1 18,-2 0-19,0-2 55,-1 0-70,-2 0 24,-1-1-68,-1 0 89,-1 0-27,-1-2 31,-1 0-44,-1-3-138,0 0-14,-1-4-138,-1 0-41,0-2-127,0 0-14,-1-3-101,1-1 90,-2 0 38,1-1 121,-2 0-42,1-1 64,-4 1-88,0-2-13,-2 2 22,-1-3-39,-1 2 121,-2-1 25,-1 1 142,-4 0 103,0-1 127,-3 0 185,-1 1 95,-3-1 82,1 0 16,-2-1-34,0 1-58,-1 0-70,0-1-83,0 2-55,1-2-64,-1 2-34,0-1-26,1 1-36,0-1 17,-1 2-16,-1 0 51,-1 0 14,-2 1 8,-3 1 29,-2 0 52,-3 1 65,-5-1 23,-4 1 52,-4 1-55,-1-2 29,-4 3-70,-1 0-8,0 1-52,-2 3-2,1 1-220,0 2-4,2 2-184,3 2-202,5 3 29,1 2-233,6 4-303,4 5 479,6 3-258,3 2 552,1 1 0,3 1 1</inkml:trace>
  <inkml:trace contextRef="#ctx0" brushRef="#br3" timeOffset="245.001">2991 8979 9502,'-14'3'585,"8"-3"-96,2 1 205,0-1-170,0 2 185,1 1-177,-1 0-70,2 1-38,-1 2-33,0 0 46,0 3-115,0-1 79,1 3-118,-1-1 108,3 1-61,-1 0 93,0-1-124,1 0-23,0-2-78,0 0 1,0-1-249,1-1 60,0-1-123,3-2-99,1 0 107,0-2-116,1-1 158,1 0-51,0 0-3,-1-3-58,0-1-16,1-2-20,-2-1-32,0-3-12,-1 1 150,-1-2 3,-2 0 73,0 0-61,-1-1 236,0 1-36,-2 1 178,0 0 125,-2 2-116,-1 1 139,1 0-158,-1 1 37,0 3-25,0 0 50,2 0-49,-1 2-22,1 0-7,0 1 6,1 1-217,2 1 10,-1 3-132,1 0 83,1 3-59,0 0 36,3 2-57,1 0-69,0 1 54,2-2-75,1 1 69,-1-1-16,1-1 5,0-2-52,1 0 43,1-2-26,1-1-7,0-2 37,0 0-302,3-2 137,-1-1-208,2-4 195,-1-2-419,1-2 179,-1-2-298,0-2 351,-1 1-325,2-3 208,-3 1-283,0-1-10,0 2 265,-2-2-134,-1 4 309,-3 0 88,0 2 83,-3 2 87,-1 1 66,-1 2 116,-1 2 0,-1 1 0,-1 1 70,-1 0-54,-1 1 53,1-1-128,0 1 240,2-1-123,1-1 223,0 0 90,0-2-47,0 1 109,0 0-110,1-1 107,0 0-31,0 1 82,1 1 833,-1 1-672,-2 2 646,-1 2-474,-3 4-236,-1-1 200,0 4-310,-1-2 73,2 1-130,-2-1 97,3 1-154,0 0-192,2-2 39,0 1-120,2-2 3,0 1-30,2 0 0,1-1 16,3 0-51,3 0 20,1-3-99,3 0-107,0 0 67,2-1-75,1-1 90,0-1-238,1 0 55,1 0-199,-1-2 212,2-2-115,-2 0 108,-1-3-122,1 0 97,-2 0 48,0-1-5,-3 0 50,1 0 64,-5 0 38,0 2 15,-3-1 134,-2 1-79,-1 2 112,0-1-134,-2 1 113,0 1-84,-1-1 116,-1 2-65,-2-1-55,-3 1 0,-1 0-13,-1 1-70,-1 0 12,-1 0-27,1 1 19,-2 0-24,1 0 8,0 1-75,0 2 41,1 1-23,-1 1 19,2 2 7,-1 1-53,2 0 10,1 1-21,0-1 24,3 2-184,0-2 75,1 0-155,2-1-396,1 0 570,1 0-373,3-1 648,2 1 0,4 0 0</inkml:trace>
  <inkml:trace contextRef="#ctx0" brushRef="#br3" timeOffset="246.001">2689 8908 9502,'-15'0'558,"8"1"79,2 0-168,1 0 314,3 1-334,-1 0-153,2 0-99,0 1-17,2-2-45,1 2-362,4-1 72,2-1-236,3 2-523,1-1 679,0 1-533,4 0 768,-2 0 0,1 0 0</inkml:trace>
  <inkml:trace contextRef="#ctx0" brushRef="#br0" timeOffset="247.001">16428 9274 9502,'18'-2'-697,"-8"0"506,1 1 248,3 0-12,-1-1 180,0 0 36,1-1-43,-1 0 80,-1-1-128,-2-1 193,-2-2-105,-2 1 135,-1-3-110,-3 0-8,-1-3-18,-1 0 20,-3-1 69,-4-2-62,-3-1 48,-4-1 18,-3-1-65,-4-1 73,-2 0-126,-3-1 24,-3 2-111,-4 1 42,0 1-42,-4 1-119,1 2 38,-2 1-110,-2 3 108,0 0-45,-1 4 55,-1 0-11,-1 1-114,0 2 45,-1 0-88,-1 2 12,-2 0 39,0 2-14,1 1 40,3 3 34,3 1 21,3 3 1,6-1-7,7 4-158,5-1 43,5 3-136,6 1 146,5 3-182,6 2 111,6 2-141,8 1 61,10 1 51,6 1-31,8 1-4,3 1-27,2-1-10,1-1-15,-1 0 32,-2-1 2,1 0 34,-3-3 20,-1-1 15,-2-2 25,-4-2-10,1-2 13,-3-3 51,-3-2 27,0-1-11,-5-3 64,-2-3-40,-3-2-2,-4 0 239,-1-3-103,-3-1 160,-4-4-110,-1-4 221,-3-3-87,-2-3 201,-1-1-182,-2-3 157,-1-2-92,-4-3 141,-2-1-141,-3-3-60,-2-1-24,-1 1-77,-3-2-37,0 4-35,-4-2-8,-1 6-14,-5 0-21,-4 6 11,-4 2-4,-4 4-128,-3 4 35,0 3-90,2 2 63,-1 4-139,2 3 10,0 5-105,0 3 96,2 5-281,1 3 70,5 1-201,4 3-216,8-1 238,6 3-225,7 0 111,7 4 410,8-1-72,10 1 331,7-1 0,7-1 0</inkml:trace>
  <inkml:trace contextRef="#ctx0" brushRef="#br3" timeOffset="248.001">20945 9073 9502,'-46'7'804,"25"-4"42,4 1-212,1-1 384,2-1-430,1-1 217,2 0-225,2 1 228,2-1-203,2 0-210,3 0 1,1 0-117,2 1-171,2-1 9,5 1-102,4-1-260,4 0 103,3-1-180,2 0 226,0 0-272,1 0 168,-1 0-330,-1 0 300,-1-1-299,-2-1 175,0 0-241,-2-2 184,-2 0 83,0 0 32,-4 0 107,-1-1-29,-2 0 77,-1 1-45,-1-1-56,-1 0 16,-1 1-79,0 0 106,-2 1-36,1-1 26,1 1 11,-2-1 2,1 1 168,0 1-25,-1-1 90,1 0 182,-1 0-67,0 0 126,0 0-161,0 1 125,0-1-52,0 0 109,-1 1 342,0-1-195,-2 1 330,2 0-326,-3 0 241,1 2-179,-2-2 161,1 1-258,0 0 182,0 0-150,0 1 174,0-1-230,2 1 223,-1 0-365,4 0 202,1-1-482,7-1 25,3 1-49,5-2 114,4 1-333,1-1 94,2 2-211,-2 0 108,2 0 7,-2 0-27,1 0-21,-6 1 147,3 0 81,-7 0 17,1 0 12,-3 0 209,-3 1-37,-1-1 201,-2 2-25,-3-2 405,1 1 116,-2-1 98,-1 1-251,-1 1-377,0-1-143,0 0-17,0 1-156,1 1 107,0 2-106,-1 1 86,0 2-14,0 1 50,-2 3-73,0 0 121,0 1-137,0 2 119,-1 0-128,2 0 131,-4 0-21,3-2 56,-1 2-119,1-2-33,1-2-74,2 1 89,0-3-343,-1-1 119,1-2-254,0-1-200,1-1 177,-1-2-223,4 0 255,0-2 62,2 0 84,0-3-41,-1-1 143,1-3-52,-3-1 115,0-3-66,0-2 129,1 0-48,-2-2 52,1-1-51,-1 0 75,1-1-33,-2 3 76,0 0 53,2 0-20,1 2 49,2 0-54,-1 2-2,3-1 21,2 2 32,-1-1-9,2 2 24,2 0-39,-1 1-7,1 1-39,0 1-18,-1 1 19,-2 2-6,-1 0 108,0 2-34,-2-1 85,0 2 131,-3 1-54,1 2 96,-2 1-99,-1 2 29,-1-2-18,0 2 29,-1-1-47,0 1 76,0 0-12,0-1 82,-1 0-233,1 0-7,-3-1-163,1 0 105,-1-1-201,0 0 84,1-1-132,0-1-197,-1 1 149,0-2-211,-2 2 225,2-2-27,-3 1 85,0-1-77,-1 1 54,-2 0 99,0 0 17,-1 0 20,-1 1 345,0 0-141,0 1 253,2 0-189,1 0 212,1 1-73,2-1 174,3 2-143,-1-2-134,3 2 18,0 1-76,3-1-74,2 1-57,4 1-14,3-1 16,5 2 5,0-2 0,6 2-11,-1-2-64,4 2 38,-2 0-84,3-1 14,-3 0 13,0-1-29,-2 1 61,-2-2-78,-2 0 42,-2 0-13,-1-1 23,-3-2-622,0 0 158,-2-1-458,0-1 438,0-1-1002,1 0 388,2 0-693,1 0 1034,5 0 410,3-3 361,3-1 0,2-4 0</inkml:trace>
  <inkml:trace contextRef="#ctx0" brushRef="#br3" timeOffset="249.001">20706 8978 9502,'-12'-9'825,"7"4"-148,0 3-11,0-2-187,2 3 83,0-1-202,-1 0 174,-1 3-127,0 2 158,1 4-202,-1 2 17,0 3-77,-1 3 43,2 0-91,-2 2-77,2-1 3,-1 1-46,1-2-247,0 0 49,1 1-160,1-2-71,0-1 162,1-2-120,0 1 118,1-3-626,0 0 71,1-3-399,0 0 373,3-1-149,0-2 203,2-1 17,-1-1 332,2-1 312,1-1 0,0 0 0</inkml:trace>
  <inkml:trace contextRef="#ctx0" brushRef="#br0" timeOffset="250.001">16661 8972 24575</inkml:trace>
  <inkml:trace contextRef="#ctx0" brushRef="#br0" timeOffset="251.001">16661 8972 24575</inkml:trace>
  <inkml:trace contextRef="#ctx0" brushRef="#br3" timeOffset="252.001">20601 8983 9502,'-22'-1'850,"14"1"-155,2 0-2,2-1-198,0-1 93,0 0-215,-1 1 150,2 0-126,-2 0 147,1 1-193,-1 1 13,2 2-73,-2 1 73,0 4-65,0 1-38,2 2 11,-3 0-89,2 2 14,-1 0-62,1 0 9,0 0-159,1-1 51,0-1-103,1 0 94,2-2-529,-1 1 147,1-3-389,1 0 399,1-1-725,2-2 304,2 0-522,2-2 31,2 0 811,1-2-265,1-1 711,3-2 0,1-1 0</inkml:trace>
  <inkml:trace contextRef="#ctx0" brushRef="#br3" timeOffset="253.001">19001 9084 9502,'0'-6'1776,"-1"4"-1093,0 1-167,-2 1 252,-1 1-321,-2 2 171,1 4-171,-3 2 159,1 4-136,-1 1-129,1 1 29,0 0-133,1-1-85,2 2-34,0-3-39,3-1-106,-1-1 33,2-2-98,0-1 83,1-3-173,1 0 76,3-2-138,1-2 172,0 0-199,0-1 94,0-1-210,0-1 205,-1-2 9,-1-1 97,0-3-52,-1-1 143,-1 1-59,-1-2 115,0-1 56,-1-1-36,1-1 77,-1-1-68,0 0 40,0-2-31,1 1 82,0-1-106,1-1 7,0 2-58,2 1 10,1 1-149,0 0 49,3 3-117,0 1 70,3 2 26,-2 2-29,3 2 46,-1 1 64,1 2 72,-1 3-22,-1 5-5,0 2 241,-2 4-55,0 4 218,-2 1-196,-3 0 204,-1 2-78,-1-1 162,0 2-247,-1-1-74,-1-2-111,0-1 33,-1-2-482,0-1 117,0-2-292,1-3-104,-1-1 209,2-2-194,-1-1 199,1-2-1901,0-2 1343,1-4-1269,0-1 1940,0-10 288,0 1 0,0-6 0</inkml:trace>
  <inkml:trace contextRef="#ctx0" brushRef="#br3" timeOffset="254.001">20040 9019 9502,'-40'1'626,"25"-1"-127,3 0 414,2 0-392,3 0 40,0 0-165,2 0 101,2 0-149,2 1-98,1 0 2,3 2-61,3 0 46,3 1-12,6-1-13,3-1-130,3 0-36,1-1-84,4 0 102,0-1-271,1 0 117,-1 0-198,0 0 202,-1 0-452,0-2 166,-3 1-385,0 0 34,-1-2 437,1 0-134,0-2 420,-1-1 0,2-2 0</inkml:trace>
  <inkml:trace contextRef="#ctx0" brushRef="#br3" timeOffset="255.001">18160 9133 9502,'10'-17'0,"-7"10"0,-1 0 493,-2 0-94,0 2 331,0 0 164,0 1-266,-1 1 230,-2 1 14,-1 1-262,0 0 134,0 1-307,1 0-36,-1 1-91,0 2 59,0 4-133,1 1 48,0 3-92,0 1 71,1 1-17,-1 1-58,0 0 9,1-1-66,0 1-39,1 0-9,-1-2 15,2-1-159,-1 0 89,0-3-112,1 0 88,0-1-480,0-2 136,0 0-364,0-2-202,1 0 232,0-2-265,3 0 377,0-1 55,2-2 151,-1-1-46,2-3 120,0-2-49,-1-4 48,2-2-92,-1-1 152,0-3 6,1 0 85,-2-1 1,1 0 214,-1 2-69,-2 2 146,1 1-132,-1 1 391,-1 2-127,0 1 318,0 2-100,-1 0-92,2 2 35,0 0-56,2 0-54,-1 2-14,4 1 27,-2 0-200,2 1-19,-1 2-80,0 0 15,-1 1 11,-1 2 51,1 0-47,-2 4 59,-1 1-53,-3-1 29,1 2-44,0-1-45,-2 1-4,-1-1-71,-1 1 65,-2-1-48,-2 0 24,-1 0 3,1-2-203,-2 0 105,2-1-156,-1-2 113,0 0-105,2 0 57,-2-2-102,2 0 95,-1-1-84,2 0 47,-1 0-86,1-1 95,0 0-14,2-1 67,-2-1-20,1 2 117,0 0-17,-1 0 26,0 2 228,0 0-95,0 4 179,-3 2-133,3 2 333,-1 3-81,1 0 224,0 1-212,2 1 78,2-1-86,0 0 138,2 0-284,2-2-58,5-1-100,2 0-391,5-3 151,4 0-239,4-3 260,0-1-372,6-2 119,-3-2-299,5-2 387,-2-3 179,0-3 137,1-5 0,-1-1 0</inkml:trace>
  <inkml:trace contextRef="#ctx0" brushRef="#br3" timeOffset="256">20246 9045 9502,'-9'-1'1232,"6"-1"-742,2-3-131,0 2 24,1-3-103,-1 1 143,1 1-55,-1 3 89,1-1-120,-1 2-196,-2 2 33,-1 3-91,-2 4-20,0 3 65,-2 3-68,1 1-113,-3 1 46,3 0-102,-1-1 94,2-2-467,2 0 89,1-1-321,0-2 287,2-1-156,0-1 361,1-2-199,1-1 421,0 0 0,2-1 0</inkml:trace>
  <inkml:trace contextRef="#ctx0" brushRef="#br3" timeOffset="257">2246 9147 9502,'-20'9'226,"11"-3"-18,3-1 199,0 1-68,2-1 187,1 0-166,2-1 19,1 1-68,1 0 22,4-1 66,4-1-78,2-1 69,2 0-94,4-1-69,0 0-2,3-1-47,0-1 6,2-2-94,2-1 0,0-3-16,-1-3-226,2 1 105,0-1-136,-2-2 124,2 1-390,-3-2 113,-1 2-335,-1-1-117,-1 0 164,-3 1-191,-1 1 298,-2-1-93,-1 3 386,-1-1-154,-2 0 378,0 1 0,-1-1 0</inkml:trace>
  <inkml:trace contextRef="#ctx0" brushRef="#br3" timeOffset="258">19902 9024 9502,'-9'2'1242,"5"-1"-237,-2-1-445,0 0 281,-3 0-217,2 0 244,-3 0-49,2 1-275,0 0 101,-1 3-257,1 1-164,0 3-49,-1 2-56,1 1-39,0 1-13,1 2 0,2 0 27,0 1-161,1 0 61,2-1-141,0-1 114,1-1-247,2-2 29,0-1-172,3-1-180,2-3 203,0-1-218,4-1 254,1-2-97,2 0 132,1-3-80,-1-2 57,1-2 88,1-2-50,-2-1 98,0 0-73,-1-2 70,0 1-72,-4-1 99,1 0 35,-3 1 17,-2 1 28,-2 1-33,-1 1 266,-1 0-62,-3 4 158,-2-1 158,-4 2-152,-1 0 215,-4 1-234,1 1-23,-3 0-114,2 0 87,-2 0-296,3 1 122,3 0-181,2 0 143,4 0 43,2-1 15,1 0 0</inkml:trace>
  <inkml:trace contextRef="#ctx0" brushRef="#br3" timeOffset="259">2772 9031 9502,'-6'19'467,"1"-11"-71,-1 1 273,1-2-152,0 1 210,0 0-286,1-1 22,1 1-120,1-1 78,2 2-104,-1-2-165,1-1-14,1 0-67,0 0-92,2-2 75,2 0-76,0 0 92,0-1-480,1 0 160,0-2-315,0 0-455,1 0 322,-1-1-215,1 0 487,-1-1 426,2 0 0,-2-3 0</inkml:trace>
  <inkml:trace contextRef="#ctx0" brushRef="#br3" timeOffset="260">19431 9063 9502,'-10'1'967,"5"-1"-164,1-1 89,-1 0-260,0-1 170,1-1-334,-1 2 42,0-1-121,2 1 79,-2 1-125,-1 2-81,1 0-1,-2 5-61,-1 3 112,2 0-95,-2 2 109,1 2-127,1-1-45,0-1-31,1 1-10,2-1-185,-1-2 62,2 0-144,0-3 117,2-1-392,0-1 101,0-1-309,0-3 310,2 0-367,1 0 202,2-2-286,2-1 198,0-3 203,0-2-7,1 0 112,0-3 102,-1 0-15,0-2 66,-2 1 110,2-1-20,0-1 119,-2 0-136,1 2 274,-1-1-134,-1 3 207,-2 0-198,0 3 513,-1 1-182,0 0 763,-1 3-428,0 0-38,-2 2-117,0 2-286,-1 3 74,1 2-87,-1 0-120,2 2-4,0 0-60,1 2-52,0-1-27,1 1 11,1 0 3,2 0-41,0 0 27,3-2-78,1 1 95,-1-2-116,3-1 66,-1-2-141,2 0-161,0-2 33,1-2-117,1 0 126,1-1-50,0-1 40,2-2-59,0-2-47,0 0 105,1-4-94,-1 0 91,-2-1 10,1-1 1,-2 0 33,0-1 25,-3 1-19,0-2 59,-4 3-44,-1 0 120,-1 1 1,-2 2 11,-1 1 163,-1 2-92,-1 0 131,-2 1-101,-1 1-29,-3 1-43,0 0 27,-2 1-62,2 0-296,-1 1 49,2 0-209,1 2-335,1-1 231,1 3-293,2-2 393,0 1-29,2-2 343,3 1-109,4-3 319,1 0 0,4-1 0</inkml:trace>
  <inkml:trace contextRef="#ctx0" brushRef="#br3" timeOffset="261">20577 9093 9502,'-17'0'563,"10"0"-92,2 0 30,3 0-142,-1 0 84,1-1-135,0 0 4,0 0-42,0 1 59,-1 0-124,-1 1 258,2 1-136,-3 2 163,1 1 3,1 0-121,0 1 59,2-1-110,0 1-190,0-1-29,3 0-55,0-1-201,6-1 115,3-1-135,6 0 117,3-2-134,4 0 70,4-1-85,-2-2 73,3-1-343,-3-1-11,3-1-226,-2 0 181,2-2 184,-2 1 19,1-1 108,-5 2 179,-1-1 22,-3 1 95,-5 2 318,-2 2-131,-4-1 240,-2 1-236,-3 1 1210,-1 0-841,-3 0 953,-1 1-1224,-5 0 205,2 0-125,-2 1 161,1-1-225,-1 2 21,2-1-97,-2 1 66,2 1-219,0-2-42,1 2-113,0 1 78,1-1-197,0 2 99,2-1-116,0 1 106,1 0 15,-1 2 22,2-1-92,0 2-170,0-2-27,4 3-100,2-2 80,2 0-144,2 0 37,0-1-112,3 1-32,1-1 170,2-1-78,1-1 145,-1-1-178,3-1 87,-2 0-139,2-1 213,-2-1-341,0 0 173,-2 0-243,-2-1 47,-1-1 227,-2-1-88,-3-1 319,-2 0 109,-1-3 134,-2-1 0,0 0 0</inkml:trace>
  <inkml:trace contextRef="#ctx0" brushRef="#br3" timeOffset="262">17916 9180 8677,'-6'-3'972,"4"1"-933,1 1 17,1 0-165,0 0 120,0-1-117,0 0 79,1 0-124,0-1 58,3-1 3,-1 0 49,1-1 16,1 2 121,-1-2 18,-1 0-20,0 1 107,-2 0-116,1 2 114,-1-2-94,-1 0 273,0 1-82,0 0 190,0 2-147,-1-1 149,-1 1-96,0-1 112,-3 1 72,0 0-142,-1 0 103,1 1-190,-2 0 87,0 0-101,0 0 101,-1 0-95,2 0-62,-2 0-44,0 0-32,2 1-116,-1 0-10,1 1 14,-1 1 0,1 1-37,1 1 8,0 0-81,0 0 11,0 2 47,1 0-64,0-1 108,-1 2-123,1-1 78,0 1-124,1 0 42,-1 0 8,0 2 30,0-2 38,0 1-15,1 0 11,0 0-9,0 0 22,2 0-70,0-1-24,1 0-3,1 0 5,2-2-77,2 0 17,2 0-92,3-4-112,1 1 95,2-1-125,2-1 1,2-1 78,-1 0-51,1-1 49,-2 0 70,1-3-5,-2 0 34,1-2 31,-1-2 45,-2 1 27,-1-2-1,-1 1 116,-2-2-97,-2 0 100,0-1-79,-2 0 236,-1 0-67,-2-1 173,-1 0-80,0 1-71,0-2 49,-4 2-75,-1-1-113,-2 2 51,-1 1-104,-2 2 139,0 1-114,-2 3 26,-2 1-49,0 2 19,-1 3-12,1 2-1,-1 4-118,2 1 38,1 1-52,1 3 62,4-2-227,0 1 80,3 1-143,2-2 148,1-1-346,1 1 109,2-4-245,3 1 275,6-3-1,0-1 115,6-2-65,1-2-137,2-1 140,1-1-136,1-3 298,0-2 100,2-1 127,-1-3 0,2-1 0</inkml:trace>
  <inkml:trace contextRef="#ctx0" brushRef="#br3" timeOffset="263.001">2481 9096 9502,'-20'10'452,"12"-6"-68,-2 0 337,3 1-177,-2 0 265,2 0-325,2 1-9,0 1-116,2 0 49,1 1-93,1 1-46,1-2-36,1 1-28,0-1-101,2 0-24,1 1-1,2-2 11,0 0-227,1-1 61,-1-1-166,1-1 144,1 1-494,-2-3 86,1 1-338,1-2-267,-3 0 753,2 0-358,-1-1 716,1-1 0,1-2 0</inkml:trace>
  <inkml:trace contextRef="#ctx0" brushRef="#br3" timeOffset="264.001">19011 9127 9502,'-4'5'2940,"3"-3"-1809,1-1 1216,-1 0-1679,1 2-253,0-1 63,0 0-108,0 1 82,0-2-398,0 1-21,1-1-174,1 1-537,2-1 250,2 0-397,4-1 479,1 0-320,5 0 139,0-2-294,3-2 144,1 1 423,1-4-12,2-1 266,2 0 0,1-2 0</inkml:trace>
  <inkml:trace contextRef="#ctx0" brushRef="#br3" timeOffset="265.001">2063 9260 9502,'-11'8'-334,"7"-5"538,2-2-37,1-1 200,1-2-186,0-1-10,1-2 48,0 1-6,0-1 66,-1 0 91,0 1-67,0 0 61,0 2-95,0-1 176,-1 0-84,-1 2 122,0 0-152,-1 0-41,0 2-21,1 1-1,1 3 67,0 2-59,1 3 80,-1 2-139,1 1 212,0 1-133,1 0 144,-1 0-74,0-1-96,1 0 46,1-2-100,-1-1-143,2-3-17,-1 0-117,0-2 118,1-2-273,0-1 146,0-1-191,2 0 34,-1-3 78,2 0-63,-1-3-192,0-3 135,0-1-204,-1-2 194,-1 1 127,-1-2 20,0 0 38,-1 0-47,-1-1 233,-1 0-37,0 0 190,-3-1-132,1 2 199,-2 0-79,0 1 176,1 2-85,1 1-59,0 2 9,1 1-22,1 1 170,0 2-338,2 1 184,2 0-358,4 2 104,2 1-59,2 2 44,2 1-77,2 0 59,1 2-73,-1-1 38,1 0-72,-2 0 22,1 1 5,-3-1-32,-1 1 31,0 0-193,-2-1 68,-1 0-116,-2 1-261,0-3 161,0 1-247,-1-1 263,-1 0-278,0-1 170,0-2-204,-1 0 303,1 0-285,-3-1 170,2 0-50,-2-1 295,-2-1 304,-2-3 0,-2-2 0</inkml:trace>
  <inkml:trace contextRef="#ctx0" brushRef="#br3" timeOffset="266.001">2065 9310 9502,'-14'6'206,"9"-4"-32,1-1 185,2-1 1269,0 0-1005,4 0 980,0 0-1093,6 0-128,-1 0 150,4-1-278,-2-1-61,2-1-98,1-1 51,2-2-614,1-1 161,2 0-390,0-1-32,2 0 246,1-1-170,0 1 183,1-2 307,0 0-1,2-3 164,-2 0 0,3-1 0</inkml:trace>
  <inkml:trace contextRef="#ctx0" brushRef="#br3" timeOffset="267.001">3394 9292 11257,'-7'-6'1529,"2"4"-1085,1 0-136,-1 1 109,-1-1-67,0 1 97,0 1-116,-2 0-75,-1 1-4,1 0-75,-2 3-86,0 2-4,0 1-78,-1 3 88,-1-1-46,-1 2 28,1-1 0,0 0-85,1 0 50,2-1-86,2-3 39,3 0-129,0-2 26,2-1-66,0-1-63,3-2 98,3-1-84,3-1 85,4-2 51,2-1 17,1-1 14,1 3 19,1 0 191,-2 0-31,0 1 130,-1 1-29,-1 1-80,-2 0 69,0 2-83,-3 2 114,0 1-43,-3 0 77,-1 1-8,-1 1-62,-1-1 68,0 1-98,0-1-66,-1-2-31,-1 1-84,-1-1 94,-1 0-329,0-2 113,-1-2-231,0 1-3,-1-1 107,2 0-75,-2 0 103,0 0-334,-1-1 68,2-1-251,-3-1 154,0 0 186,-1 0 19,0 0 103,0 0 146,0 2 11,0 0 56,1 1-25,0 0 105,2 0-36,-1 0 78,2 0-18,0-1-80,2 0 57,1-1-44,1-3-27,0 1 47,0-3-54,1-1-10,1-1-54,1-1 12,1-1 8,-1 0 107,0 0-47,-1-1 14,-2 1-38,1 0 264,-2 0-49,0 1 176,-5 0 223,0 2-178,-2 0 225,0 2-75,1 0-175,0 1 124,-1 2-169,3 1 120,0 1-112,0 1 67,2 1-98,0 2-10,2 3-5,1 3-33,0 4-30,0 1 10,3 3-19,3 2 81,3 1-156,1 2 53,1 0-103,1 0 69,1 1-57,0-1 0,0-1-11,-1-1-224,-1-1 81,1-2-157,-1 0 123,0-2-578,-2-1 128,1 0-397,0-3 349,-1-2-486,1-1 247,-1-2-114,1-2 511,-1-1 454,2 0 0,-1 0 0</inkml:trace>
  <inkml:trace contextRef="#ctx0" brushRef="#br3" timeOffset="268.001">1653 9394 9502,'-19'8'454,"11"-5"-277,0-3 274,2 1-80,1 0 214,1-1-229,0-1 17,2 1-98,0-1 81,1 0 193,1-1-86,0 0 128,0-1-217,2-1 65,1 0-106,2 0 92,1-2-209,3-1-91,1 1-42,3-2-2,-1 0-543,3 0 163,0-1-381,3 0-159,1 0 601,1 0-355,2-2 593,1-1 0,0-1 0</inkml:trace>
  <inkml:trace contextRef="#ctx0" brushRef="#br3" timeOffset="269.001">1676 9422 9502,'-23'10'983,"12"-5"-665,-2 0 411,1-1-133,1 0 261,1-1-351,1 1 26,2-2-146,1-1 94,5 1-113,-1 0-149,3-1 8,1-1-133,6 0-9,2 0 15,5-1-270,1-2 116,1-1-181,1-2 150,1-2-442,-2 1 149,2-2-396,-3 1 382,0-2-542,-2 2 271,0-1-144,-4 1 424,0-2 384,-3-1 0,1-1 0</inkml:trace>
  <inkml:trace contextRef="#ctx0" brushRef="#br3" timeOffset="270.001">1402 9408 9502,'-13'0'-446,"9"0"602,0 0 211,1-1-82,-1 0-42,2 0-41,1-1-16,1 0-55,-1-1 65,1 0 32,0 0-11,0 0-5,0 1 22,0-1-25,0-1 90,-2 1 37,1 0-54,-2 1 69,1-1-84,-1 2 23,-1 0-41,1-1 28,-2 1-12,-1 0-19,0 0 16,2 1-81,-2 0-40,1 0-3,1 0-33,1 0 41,1 0-136,0 1 30,1 0-91,0 2-25,1-1 59,-1 1-66,2 1 46,0 1 19,1-1-13,1-1 7,0 0 98,1 1-62,0-2 88,-1 1-87,0-1 91,-1-1 320,0 0-260,-2-2 211,1 0-353,-1-4 8,0 1-59,-1-1 18,1 2-119,-1-1 39,0 0 18,-1 0-14,1 1 52,0 1 48,0 1-3,1-1 37,-1 0-36,1 1 109,-1 0-22,-1 1 97,1 0 33,-1 0-40,1 1 55,-1 0-71,1 1-76,-2-1 9,1 0-41,0 0 26,-1-1-80,1 0 4,-1 0-81,1 0 88,0 0-53,-1 0 32,1 0-25,-1 0-58,1 0 44,-1 0-65,1 0 9,0 0-2,1 0 13,-1 0-18,1 0 7,-1 0 22,1 0 3,0 1 48,0 0-1,0 2-2,1-1 2,0 1-1,0 1-7,0-2-57,0 1 33,0-2-264,0 0 173,1-1-141,0 0 190,2-3 67,-1 0-14,0 0 11,0 0 32,0 1 12,-1 1 767,0 0-452,-2 1 510,0 2-450,-4 4-104,1-1 129,-3 0-117,1 1-145,1-1-12,-1-1-68,1 2-36,0-1 25,1 0-1,0-2-133,1 1 110,1-1-123,0 0 90,1 0-168,1-1 54,0 0-127,0-2 105,0 2-21,0 0 37,0 0-30,0 0 42,0 1 101,0-1-47,0 1 78,1-1 44,1 2-27,1 0 105,0 1-33,2-1 5,-1 0-24,0 1-27,1 0 57,2 1-36,-1-2 119,2 0-65,0 1 0,1-1-43,1-1-7,1 0-20,0-1-37,1 0-18,0-1-6,1-1-56,0 0 17,-1 0-3,-1 0-62,0 0 113,-2 0-53,-1 0 39,-1 0-47,0 0-34,-2 0-4,-2 0 5,1 0 76,-1 0-24,-1 1 32,0 0-32,-1 2 102,-1 1-25,0-1 88,0 3-8,0-1-62,0 0 24,-2 1-74,-1 0 19,-1 0-12,-1-1 31,-1 1-96,-2-1 78,1-1-75,-2 2 81,-1-2-62,-1 2 31,-1-3-43,0 2-16,-3-1 47,0 0-55,0-1 62,-1-1-70,1 1-11,0-2-10,-1 1 18,1-2-17,0 1-12,4-1-18,-2 1-21,5-1 31,-1 0 10,3 0-29,1 0 131,1 0-153,2 0 127,0 0-120,1 1 145,1 0-42,1 1 60,2 0-17,1 0 31,2 0-10,0 1 2,2 0-22,0-1 19,1 1-7,1-1 1,0-1 9,2 0-23,1-1 32,1 0-25,1-1-110,2-2 42,1-3-96,3-1-203,-1-4 75,3-1-164,-2-2-148,1 0 145,-2 0-169,0 1 227,-3 0-120,-1 0 119,-3 4-135,-2-2 163,-4 3-22,-2 1 67,-2 0-58,0 4 143,-3-1-396,0 2 183,-1 1-261,-2 0 397,-1 2 140,-3 1 158,-2 2 0,-1 0 0</inkml:trace>
  <inkml:trace contextRef="#ctx0" brushRef="#br3" timeOffset="271.001">1379 9422 9502,'0'-11'339,"-1"6"-14,0 1 242,-1 0-112,-1 0 168,1 0-253,-1 1-1,0 2 113,1-1-206,0 4 49,2-1-273,-1 7 48,2 0 53,0 1 13,1 1-20,1 0 26,1 0-31,0 0 32,1 0-70,-1-1-23,1-1 13,-2-1-5,1-1-99,0-1 31,0-3-120,0 1 125,0-2-216,0 0 108,0-1-170,1 0 10,-3-1 68,2 1-46,-1-2-259,-1 0 138,-1 0-235,0 0-183,0 1 246,-3 0-210,0 2 454,-4 1 125,-1 2 145,-2 3 0,-1 1 0</inkml:trace>
  <inkml:trace contextRef="#ctx0" brushRef="#br3" timeOffset="272.001">1611 9404 9502,'-9'3'980,"4"-1"-662,0-2 155,1 1-94,0-1 105,0 0-145,1 0 857,1 0-665,2 1 652,0 2-780,1 3-106,0 0 63,2 2-102,0 0-5,2-1-29,-2 1 40,0-1-84,0 0-34,1-1-61,1-1 0,-1 0 10,0-1-1,2-1-23,1-1 11,-1-2-240,3 1 87,1-2-147,2-1-416,-1-2 209,2-1-367,1 0 378,1-1-403,-1 1 230,-1 0-323,0 2 393,-2 1-236,-1 0 214,0 0-213,-3 1 120,-1 1 210,-2 0 73,-1 0 175,-4 2 174,-1 2 0,-1 0 0</inkml:trace>
  <inkml:trace contextRef="#ctx0" brushRef="#br3" timeOffset="273.001">4062 9689 9502,'-5'-11'328,"3"6"-197,0 0 259,-1 0-72,0 2 163,0 0-47,1 0-119,-1 1 43,0 1 257,-1 0-157,-2 2 205,0 2-273,0 3 280,-1 1-167,0 4 237,-1 0-308,0 2 88,2 0-146,0-1 104,1 0-142,2 1-179,2-3-42,1 0-52,0-3-197,2 1 116,3-3-124,3-1-26,1-1 101,4-2-65,0-1 99,3-1-415,0-2 116,2-2-371,0-1 329,0-3-187,0 0 171,-2-1-137,0 0 163,0-1 118,-2 1 36,-3 0 54,1-1 216,-4 1-48,-1 0 120,-3 2 20,-1 0-95,-1 1 61,-1 0-66,0 1 260,-1 1-64,-2 2 229,0-1-169,-2 2 114,0-1-35,-3 2 56,0-1-95,0 2 57,0 0-72,1 0 57,-1 0-106,2 1-42,0 0-44,1 2-55,1 1-78,0 0 12,1 1-1,0 1 16,1 2 30,1-1-15,-1 1 28,1-1-21,0 1 10,0 0-24,1-1 0,1 0-78,2-2-29,1 1-67,2-1-146,2-1 65,1-1-94,2-2-37,1-1 92,1 1-78,2-1 99,0-1-273,2 0 58,0 0-207,0-4 172,1-1 5,0-2 75,0-1-20,-1-1 95,0-1 18,-1-1 8,-1 1 32,-3-3 103,-2 3 34,0-1 53,-5 1 146,0 0-74,-2 0 110,-2 1-121,-1-1 32,-1 2-18,-2-2 42,-2 1-17,-3 1 115,0-1 10,-4 1 70,0 1-47,0 1-56,-2 2 12,2 0-6,-1 2 0,2 1 2,1 1 44,0 1-65,2 1 22,-1 1-78,1 2-36,2 1 22,1 1-84,0 1 346,2-1-98,0 0 245,2 0-179,1 0-54,1-2-129,5 0 24,2-1-76,5-2 47,3 0-312,3-1 76,1-2-191,3-1-532,0-3 245,0-1-433,2-2 430,0 1-631,-1-3 284,0 2-183,-1-1 582,0-2 534,1 0 0,-1-2 0</inkml:trace>
  <inkml:trace contextRef="#ctx0" brushRef="#br3" timeOffset="274.001">18234 9580 9502,'-4'-15'504,"1"8"-98,-1 1 338,1 0-306,1 1 226,0 2 112,1 1-40,0 3-60,0 1-420,1 3-413,1 2 67,1 1-246,1 2 227,0-1-726,2 2 247,0-2-321,1 1 509,2 2 400,0-2 0,2 3 0</inkml:trace>
  <inkml:trace contextRef="#ctx0" brushRef="#br3" timeOffset="275.001">2513 9616 9502,'-11'6'750,"5"-2"-133,2 0-228,-1 2 325,0 1-165,1 1 241,1 2-329,1 0 61,0 1-146,1 2 102,1-1-66,0 0-112,0 2 65,2-3-129,0 0-80,3 1-73,1-3-15,1 0-165,-1-2 94,1-1-96,-1-1 89,0-1-38,1-2 22,-1-1-42,0-1 29,2 0-340,-3-2 16,1-4-213,0-1-51,-2-2 198,-1-2-130,0-1 188,-2-1 154,1-1 31,-2-1 77,-1 1 192,0 0-54,-3 0 120,-1 0-109,-1 2 80,-1 1-20,2-1 69,-1 2-64,1 1 337,1 0-38,2 1 228,0 2-162,2-1-174,-1 1-1,2 2-48,2 0-250,1 1 48,3 1-171,0 1 86,3 1 34,-1 1 57,1 3-45,-2 2 164,1 4-79,0 1 62,-3 3-127,2 2 295,-3-1-124,0 1 242,0-1-27,0 0-113,-1 0 63,1-2-162,0-1-124,1-1-38,-2-2-54,2-1-419,0-2 126,-2-1-291,2-1 331,-1-1-534,1-1 196,-2-2-408,1 1 371,0-1 26,-1-1 139,-2-1-52,-1-2-215,1-2 202,-3 0-216,-1 0 300,-1-1-83,-4 2 137,-2 0 20,0 1 194,-4 0 192,-1 0 0,-1 1 0</inkml:trace>
  <inkml:trace contextRef="#ctx0" brushRef="#br3" timeOffset="276.001">17990 9639 9502,'0'-23'305,"0"14"4,0 0 222,0 1-85,0 3 145,0-1-230,0 1 49,1 2-85,-1 2 64,2 0-93,1 2 23,0 0-43,2 6 68,-1 3-37,-1 4-48,0 3 15,-1 2-93,0 2 81,-1 1-62,-1 0 94,0 0-192,0 0 22,0 0-138,-1-4 88,-2 1-388,1-3 159,-1-1-279,2-3 289,-1-1-587,1-3 216,0-1-480,1-2 448,-1-2-449,1-2 231,-1-1-66,-1-1 393,-2-4 439,0-4 0,-1-1 0</inkml:trace>
  <inkml:trace contextRef="#ctx0" brushRef="#br3" timeOffset="277.001">19020 9584 9502,'-24'-11'0,"13"9"852,-1 2-183,1 1 555,-1 5-547,0 3 200,2 3-241,-1 3 216,4 2-77,0 1-261,0 1 79,2 2-176,-1 0-114,1 0-10,0 0-86,2-1-335,-1-2 28,2 0-192,0-1 225,2-2-617,-1 0 207,2-2-433,0 0-576,2-3 479,2 0-245,1-3 670,3 0 582,-1-2 0,4 0 0</inkml:trace>
  <inkml:trace contextRef="#ctx0" brushRef="#br3" timeOffset="278.001">17860 9673 9502,'0'-12'971,"0"6"-637,0 1 110,0-1 22,0 1-109,0-1 62,0 1-117,0 0 11,0 1-28,0 0 207,0 2-231,1 4 97,-1 2-43,1 6-54,-1 4 117,0 2-109,0 3 152,0 1-70,-3 0 121,-1 0-124,-1 0-83,-1 0-5,0-2-79,-1 0-277,2-2 42,0 0-177,1-4 160,0 0-184,3-2 92,0-2-121,0-1-772,2-2 310,0-3-678,3 0 652,3-2-258,1-1 326,3-3-238,0-3 203,0-2 437,2-5-35,-1-1 337,1-4 0,1-1 0</inkml:trace>
  <inkml:trace contextRef="#ctx0" brushRef="#br3" timeOffset="279.001">20145 9670 9502,'-18'-15'0,"11"8"675,-1 2-140,2 0 444,2 0-410,-1 1 253,1 1-213,2 1 351,0-1-231,4 2-145,2 0-75,5 1-38,2-1-131,4 1 53,2 0-92,2-1-56,-1 1-40,3 0-23,-3 0-26,3 0-19,-3 0 33,0 0-35,-2 0-46,0 0-28,-2 1 0,1-1 14,-4 2-50,0-1 18,-3 1-96,-2-1-105,-2 1 55,0-1-102,-2 1 106,0 1-22,-2 0 39,0 2-44,-2-1-125,-1 3 29,-1 0-97,-3 0 97,-1 1-59,2 0 33,-2-1-57,1 0 18,0-1 56,1 0-38,1-1 74,-1 0 63,2-3 60,0 1-1,1-1-190,2-2 172,1 1-114,1-1 228,4 0 170,-1 0-71,1 0 110,-1 0 135,0 2-123,0-1 150,1 1-173,-1 1 31,1 0-66,0-1 72,2 2-54,-2 0-8,3 1-16,-1-1 0,-1 1-73,2 1 4,-2 0-28,2 0 16,-1 1 108,-3 1-69,1 0 63,-1 1-41,-1-2 20,-1 3-3,0-2 6,-2 1-137,0-2 35,-1 2-77,0-2-182,-3 0 64,-2-1-128,0-1 119,-1 0-42,-1-1 24,1-1-44,-3-2 58,1 1-303,-2-2 81,1 0-266,-2 0 104,-3-1 112,1 0-10,-2-2 98,0-1 69,-1-1-9,-2 1 65,2 0 80,-2-2 47,2 2 10,1 1-27,-1-1 4,4 0 15,1 0-1,1 0-28,3 1 125,0 1-24,4-1 121,0 0 65,2 0-100,1 0 98,0 0-79,2 2 5,0-2 9,3 0-21,1 0 96,3 1-61,1 0 63,1 1-55,-1 0 127,1 0-49,-1 1 99,1 1-87,-2 0 22,1 3-28,-2 0 40,1 1-4,-1 0-36,-2 0 50,1 0-197,-1 0 24,1 0-145,0 0 98,2-1-333,0 0 145,2-2-247,1-1 245,1 0-437,3-1 172,1 0-360,1-1 339,2-1-94,0-1 143,2-3-102,-1-1 62,1 0 107,-1-1-71,0 0 144,-1-2 79,-1 1 62,-2-2 64,0 1 155,-2-2-81,-4 2 117,0-1-139,-4 1 442,-1 2-129,-1-2 351,-2 2-349,-1 0 176,-1 0-167,0 2 216,0-1 50,-1 2-128,-2 0 99,0 1-239,0 0 145,0 1-133,1 0 127,-1 2-91,0 0-102,0 1 33,-1 0-115,-1 3 74,-1 4-90,-1 1 92,0 3-91,-2 1 105,1 2-74,-1 1 97,2 1-89,0-1-65,2 1-79,0-1-67,3 1-39,0 0 0,2-1 0,1-1-137,2-1 108,3 0-117,2-2 207,1-1-658,2-1 207,1-1-488,0-2 422,0-2-280,1-1 220,0-2-232,-1 0 222,2-2 161,0-2-1,-2-3 131,2-1-31,-1-3 55,1-1 0,-4-1 77,1 1 55,-3 2 55,-1-1-60,-2 3 407,-1 1-141,-3 2 246,1 0 1234,-1 2-1031,-2 1 1061,1 1-1321,-2 1-94,0 1-76,-1 2-14,2 0-226,0 1 35,0 0-104,1 1 90,0 0-165,1-1 77,1 0-112,2 0 96,2-1-407,3-2 91,1 0-331,3 0-451,0-2 300,4 0-391,1-1 577,1-2-146,1 0 260,1-4-25,0-2 333,2-3 312,0-2 0,3-3 0</inkml:trace>
  <inkml:trace contextRef="#ctx0" brushRef="#br3" timeOffset="280.001">19318 9674 9502,'-14'-7'417,"9"4"-46,2 1 196,1 0 119,1 1 176,2 0-88,1 1-246,3 1-149,2 2 75,0 0-75,2 2 74,0-1-75,1 1-108,1-3 40,1 2-115,0-3-75,2 1-66,2-2 15,1 1-362,2-2 165,2 0-244,2-2 251,2-1-669,2-2 161,2-1-477,0 0 359,0-1 453,0 1 57,1-1 237,-1 0 0,1-1 0</inkml:trace>
  <inkml:trace contextRef="#ctx0" brushRef="#br3" timeOffset="281.001">18749 9681 9502,'7'-15'801,"-3"8"-529,0-2 138,2 3-73,-1-1 98,-1 3-132,-1 0 120,0 2-70,-1 1 104,0 2-44,0 2-98,-2 4 24,-1 3 155,-2 4-117,-2 1 150,-1 1-167,-2-1 87,0 2-86,0-2 65,1 2-120,0-1-193,2-1 2,-1-1-130,4-1-478,-1 1 154,2-3-302,0-1 400,1 0-261,2-3 136,1-1-247,2-2-631,4-2 378,3-1-207,2-2 570,4-3 503,1-2 0,1-3 0</inkml:trace>
  <inkml:trace contextRef="#ctx0" brushRef="#br3" timeOffset="282.001">19816 9827 9502,'-25'9'720,"13"-5"121,1 0-227,0-2 410,3 0-454,-1 0-45,3-2-153,0 1 69,3-1-250,1-1-8,1 0-116,3-1 64,2-2-175,4-3 38,2-1-109,3-3 93,2-1-87,0-2 58,1-1-52,0 0-22,-2 0 92,0 0-147,-1 1 94,-2 0 101,-1 2 23,-1 1 100,-1 1 48,-3 2-40,0 0 88,0 1-67,-2 2 200,0 0-56,-2 1 118,1 1-105,0 1-68,0 0-1,0 2-43,2 0-89,0 0-59,0 2-15,1 3 17,1 3-24,-1 3 37,-1 1-88,0 3-89,0 2 23,-1-3-78,0 4 86,-2-3-120,0 2 23,0-3-89,1 1-380,-2-2 184,0-2-311,0 0 320,0-3-327,0 0 200,0-2-243,0-3 339,0 0-751,0-1 574,-1-1-432,-2-4 805,-3-3 275,-2-2 0,-3-4 0</inkml:trace>
  <inkml:trace contextRef="#ctx0" brushRef="#br3" timeOffset="283.001">21134 9652 9502,'-7'0'3222,"5"0"-2456,2 1 994,0 1-1033,2 1 213,1 0-389,3-1-101,3 0-118,2-1 5,2 0-264,3-1-10,0 0-148,4 0 131,0-2-709,3 0 241,1-2-460,2-1 540,0-1 216,5 0 126,-1-1 0,2-2 0</inkml:trace>
  <inkml:trace contextRef="#ctx0" brushRef="#br3" timeOffset="284.001">2492 9734 9502,'-14'2'-314,"8"-2"745,0 2-67,1-1 364,1 2-285,1-1 148,0 0-151,1 1 158,1 0-219,0-1 87,1 2-101,0-1 91,1 0-89,2 0-100,2-1 45,4-1-50,1-1-50,4 0-17,0-1-64,2-2-208,0-2 66,2-2-141,-2 0 129,2-3-412,-2 2 131,0-3-319,-1 2-430,-2-1 248,-1 1-134,-1 1 471,-1-1 468,0 0 0,-1-1 0</inkml:trace>
  <inkml:trace contextRef="#ctx0" brushRef="#br3" timeOffset="285.001">2177 9758 9502,'-24'5'546,"14"-3"-295,1-2 216,0 1 152,3-1-161,-2 0 164,3 0-231,1 0 118,1 0-114,1 0 238,0 0-272,1 1 33,0 1-204,1 0-74,1 0-77,2-1-36,2 1 8,3-2-57,3 0 34,4-1-78,0-1-406,3-3 140,0-3-335,3 0 272,0-3-437,0 1 176,1-3-69,-2 0 391,2-2 358,0-1 0,1-1 0</inkml:trace>
  <inkml:trace contextRef="#ctx0" brushRef="#br3" timeOffset="286.001">18532 9661 9502,'-24'3'1295,"13"-1"-185,0-1-326,-1-1 466,2 1-204,0 0-368,2 0 89,0 2-304,2 0-249,1 1-74,-1 2-73,2 1 14,1 2-10,0 2 1,0 0-12,0 2-21,0 1 32,1 1 0,0-1 12,1 0-30,1 0 13,0-1-72,1-2 30,1 1-302,2-3 78,3 0-213,1-3-135,2 0 145,0-2-160,2-2 225,2 0-108,1-2 55,1-2-102,0-1 140,1-2-238,-1-2 140,0-2-196,-1-1 171,-3-1 158,-2 1-22,-1-1 135,-2 1 271,-4 0-18,-1 3 172,-2 1 394,-2 1-220,-1 2 367,-5 2-426,0 0 293,-4 1-214,1 1 388,-2 1-326,1 3 295,-1 1-231,1 0 161,1 2-326,2-1-126,0 1-106,3-1-12,1 1-509,2 0 142,1-1-329,2 0-310,-1-1 310,2 1-436,1-3 485,1 1-491,1-2 310,3-1-354,0 0 608,-1-1 220,4-1 223,-1 0 0,3-1 0</inkml:trace>
  <inkml:trace contextRef="#ctx0" brushRef="#br3" timeOffset="287.001">20248 9699 9502,'-25'2'561,"16"-1"-118,3 0 375,2 0 134,0 2-290,2 1 219,0 2-360,0 0 49,0 2-145,1 1 93,0 1-157,0 0-168,1 1 16,0-1-100,0 0-88,0-1 17,0-1-109,0-1 124,0 1-625,1-2 214,1 1-397,1-2-657,-1 0 1028,2-1-732,1 0 1116,1 0 0,0 0 0</inkml:trace>
  <inkml:trace contextRef="#ctx0" brushRef="#br3" timeOffset="288.001">21043 9727 9502,'-5'-11'483,"3"6"-98,1 1 325,0 1-296,-1 1 242,0 1-166,-1 0 219,1 0-164,0 1-163,-2 2-3,1 0-102,-2 4 194,1 0-67,-1 1 107,-2 2-138,0-1 198,1 2-96,-2-1 159,1 0 32,-2 0-203,2 0 116,0-1-207,0 1-83,2-1-79,1 1-1,1-1-251,1 0 56,2 0-126,2 0 100,3 0-64,2-1 65,3 1-62,1 0-32,1-2-110,2 1-98,-1-1-4,0-1-105,1-1 155,-2 0-148,2 0 162,-1-2-180,1-2 108,0 1-127,-1-1-268,1 0 173,0-1-217,-1 0 316,-1-2-129,1-1 137,-3 0-129,0-2-378,-1 2 270,-3-1-98,0 0 405,-1 0 370,0-3 0,0-1 0</inkml:trace>
  <inkml:trace contextRef="#ctx0" brushRef="#br3" timeOffset="289.001">3723 9815 9502,'-20'2'0,"12"-1"712,0-1-149,3 0 467,-1 0-227,1 0-266,2 0 112,1 0-375,0 0 13,2 1-222,0 1 80,1 1-62,1 1 50,0 0-54,4 0 52,0 0-76,1 0 35,2-2-78,0-1-117,2 1 44,0-2-148,2 0-115,-1-2 54,0-1-129,2-3 173,-2-2-56,0 0 89,0-1-68,-2 0 67,-1-2 117,0 2-43,-2-1 48,-2 2-35,-1-1 85,-2 1-21,0 1 105,-2 1 219,0 0-46,-2 2 165,-3 0 116,0 2-168,-3 0 180,-1 2-215,-1 0 93,1 1-104,-2 2 87,1 2-91,-1 1-109,1 1 2,0 1-64,1 1 4,-1 0-53,2 1 55,0 0-51,2 0-59,0 0 15,1 0-106,2 0-54,1-1 63,1 1-87,1-2 91,0 0-28,0 0 66,0-2-45,0 1 93,1-3-97,1 1 73,4-1-70,1-1-216,2-2 48,2 0-177,2-1 182,2 0-138,0-1 83,2-1-122,1-3-333,0 0 181,1-1-257,-1-1 328,1-1-180,-1 1 175,1-3-185,-1 1 378,-1-1 140,0-1 156,0-2 0,-2-1 0</inkml:trace>
  <inkml:trace contextRef="#ctx0" brushRef="#br3" timeOffset="290.001">19787 9783 9502,'-16'1'537,"10"0"-129,1-1-124,2 0 1010,2 0-768,1 0 751,2 0-872,6 1 128,0 1-54,4 0-147,0 0 33,2 0-95,2-1-263,1 0 26,1-1-151,0 0 93,0 0-107,1 0 64,0-1-65,-1-1-587,0 0 177,0-2-438,-1-1 324,0-2-411,0 1 651,-1-3-399,0-2 816,0-2 0,0-4 0</inkml:trace>
  <inkml:trace contextRef="#ctx0" brushRef="#br3" timeOffset="291.001">17909 9754 9502,'-24'0'428,"13"1"-71,-1-1-79,3 0 120,0 0-63,2 0 94,1 0-86,1 0-98,3 0 185,0 0-167,1 1 94,0 0-177,1 2 133,1 0-56,1 2 105,1 0-54,2-2-59,4 2 20,0-1-71,4 0-48,1-2-24,4-1-16,0 0-171,4-1 41,-1 0-118,3 0 102,0-2-280,1 1 99,-1-4-230,1 0 247,-2 0-189,-3-1 125,-1 1-207,-1-1 205,-4 2-18,-4-2 124,-1 2-66,-4 0 500,-1 1-122,-1 1 291,-2-1 406,-1 1-275,-1 0 431,0 1-467,-3-1 249,0 2-236,-3 0 229,0 0-129,0 1-198,-1 2 31,1 3-145,-1-1-240,1 5 26,2-1-174,0 3-30,1-1 38,1 2-40,1 1 87,1-1-468,0 0 74,1-1-296,1 1 217,0-2-671,1 0 229,2-3-495,1 0 640,1-4-420,2 0 802,0-2-456,1-2 838,1-1 0,-1-2 0</inkml:trace>
  <inkml:trace contextRef="#ctx0" brushRef="#br3" timeOffset="292.001">19586 9730 9502,'-22'0'1127,"14"0"-762,2-1 221,0 1-235,0 0 25,0 2-88,0 1 71,-1 4-98,2 3-16,-2 3-62,1 0 0,1 3-112,0-1-1,1 0-10,0-2 26,1-1-399,2 0 110,0-3-277,0 0-104,1-3-94,0-1 141,0-2 14,1 0 523,1-2 0,1 1 0</inkml:trace>
  <inkml:trace contextRef="#ctx0" brushRef="#br3" timeOffset="293.001">5100 9851 9502,'-10'-10'322,"7"5"1,1-2-120,2 3 222,0-2-125,0 2 562,0 1-451,0 4 260,0 2-225,0 5-75,0 2 110,0 4 36,0 1-147,0 1 89,0 0-142,0 0-83,0 0-38,0 0-19,0-2-42,0 0-240,1-2 48,2-2-157,2-1-430,2-2 246,0-3-402,1-1 452,0-1-659,2-2 298,-1-2-484,1-1 205,-2-3 354,2-3-73,-4-1 405,0-2 142,-3 1 160,0-1 0,-2-3 0,-2 1 0,-3-1 0,-2 1 0,-2-1 0,-3 1 0,0 1 0,0 2 0,-2 1 59,1 1-6,-1 2 84,0 1 373,1 1-53,1 0 219,1 1-212,2 0 71,0 0-97,2-1 102,3 1-173,0-1-70,1 2-16,1-2-73,1 1 89,0 1-73,1-1 80,0 3-93,2-2 146,0 1-95,2 1 108,1 0 145,0 0-133,0 1 137,2 0-168,0 0 24,2 1-57,0 0 46,1 4-100,1-2-50,0 3-38,2 0-26,0 1-19,1 1-95,0-1 18,-1 0-85,1 0-142,-1 0 73,-2 1-79,0-1 125,0 0-245,-3 1 28,-1-2-187,-2 1 13,-3 1 158,0-2-89,-1 2 97,-1-1 11,-2 1-2,-1 1 53,-2-1-87,-1 1 95,-4 0-87,-1 1 106,-2 0-476,-1 1 168,1 0-320,-3 0 347,1 1 246,-1 0 106,-1 1 119,-2 2 0,-1 2 0</inkml:trace>
  <inkml:trace contextRef="#ctx0" brushRef="#br3" timeOffset="294.001">2189 9805 9502,'-19'9'597,"10"-4"-111,0 0 139,2-1 248,-1 1-255,2 0 250,1 0-377,3-2 5,-1 0-137,2 0 85,1 0-150,0-1-49,2-1-68,1 1-9,2-2-158,3 0 45,2 0-116,2-2-345,1 0 120,1-3-237,0 0 341,2-3-704,-1-1 264,0 1-633,-2-1 748,-1 0 188,0-3 319,-3-1 0,0 0 0</inkml:trace>
  <inkml:trace contextRef="#ctx0" brushRef="#br3" timeOffset="295.001">3469 9765 9502,'-28'2'420,"15"-1"-243,-2 1 278,3-1-66,0 1 191,1-2-96,2 2-155,2-1 17,1 1-88,4-1-20,-1 1-53,2 1 4,1-1-57,1 0-213,3 0 53,3-1-118,5 1-452,1-1 230,3-1-423,2 0 498,2 1 119,1-2 174,2 1 0,1-1 0</inkml:trace>
  <inkml:trace contextRef="#ctx0" brushRef="#br3" timeOffset="296.001">1728 9846 9502,'-17'13'1074,"9"-7"-187,2 0-382,-2 1 332,2 1-234,-1 0 270,2 1-371,0 0 100,3 1-172,0 1 134,1 0-114,0 1-133,1 0 32,1-2 99,1 2-93,0-3 92,3 2-129,1-3 15,1 1-32,0-2 47,0-1-121,0-1-76,0-1-76,0-1-1,-1 0-354,1-2 130,0 0-228,-2 0 248,0-1-374,0 0 139,-1 0-291,-2-2 78,0-1 223,0-3-142,1-2 183,-2-4-115,1-1 99,-1-3-45,-1 1 87,2-3 162,-2 3 26,1-3 43,0 3 241,0-1-116,0 2 158,-1 2-138,2 2 264,-2 1-74,1 1 233,-1 3-162,2-1-72,-1 2-40,2 1-27,1 1-135,1 1 105,1 0-110,1 0 116,1 1-290,1 0 54,0 0-159,1 1-129,-1 1 127,0 1-185,-2 1 103,-1 1-8,0 1 18,-2-1-17,-3 2 72,1 0 21,-1-1 36,-3 1-9,1 0 152,-5 0-74,-2 0 132,0-2-109,-3 1 89,1-2-54,-2 1 80,2-2-27,0 0-39,1-1 10,2 0-49,0-1 49,2-1-36,2 1 29,1-1 2,0 2-23,2-1 24,1 2-38,1-1 105,3 3-32,1 0 99,1 2-94,2-1 299,0 2-92,1-1 193,-1 1 108,1 0-170,-1-3 173,1 1-130,-1-1-77,1-2-12,0-2-37,0 0-225,1-2 36,1 0-173,2-4 137,2-3-170,0-2 130,2-2-127,0-2 115,0-1-463,2 0 84,-2-2-305,1 0-18,-2 1 250,-1-1-159,-2 3 364,-1 0 101,-3 2 92,-1 0-6,-4 4 413,0 0-106,-3 2 308,0 4-312,-3-1 539,-2 2-174,-3 0 413,-1 2-367,-3 2-18,-1 0-125,0 4 66,-1 1 71,2 0-169,-1 1 116,2 0-229,1 0-88,2-2-25,3 1-53,1 0-235,1-1-4,2 0-146,1-1 132,1 0-78,4 0 56,3-1-60,0-2 103,1 0-49,2-1-32,-1 0-129,2-1-170,0-1 66,0 0-110,1-1 185,-1-1-272,0-2 125,1-1-164,-1-2-170,-1-2 224,0 1-183,1-1 292,-2 0-325,-2 0 198,1 1-260,-3 0 348,0 2-129,-1-2 157,-2 2-4,-1 0 219,-1 0 221,-2-1 0,0 1 0</inkml:trace>
  <inkml:trace contextRef="#ctx0" brushRef="#br3" timeOffset="297.001">21099 9825 9502,'-32'0'27,"18"0"500,0 0-102,1 0 352,1 0-309,1 0 258,-1 0-177,4 0 214,0 0-316,2 0 119,2 0-134,1 0 386,1 0-380,1 1 116,2 0-257,2 1-26,3 0 14,0 1-251,3-1 26,1-1-130,1-1 77,1 1-396,0-1 117,2-1-293,2 0 336,0-1-747,-2-1 279,1 0-595,-2-2 267,0 0 326,-2 0 136,0 1 287,-2-2 276,1-2 0,-2-1 0</inkml:trace>
  <inkml:trace contextRef="#ctx0" brushRef="#br3" timeOffset="298.001">18768 9799 9502,'-24'3'0,"16"-2"841,2-1-180,2 0 1223,3 0-1035,2 1 227,3-1-766,10 1-118,-2 0-2,7 0-642,-1 0 161,3-1-376,1 1 413,0-1 163,3-1 77,1-2 14,1-2 0,1-3 0</inkml:trace>
  <inkml:trace contextRef="#ctx0" brushRef="#br0" timeOffset="299.001">14320 9919 9502,'-7'0'0,"3"0"-108,2 0 48,0-2-51,1 0 10,0-1 71,0-1-59,1 1 92,0 0 65,0 1 1,0 0 71,0 0 51,-1 1-4,-1 0 83,-1 1-26,1 0-34,-2 0 34,0 0-81,0 2 168,-1-1-81,1 1 105,-1 0-30,-1-1-61,2 0 37,-2 1-91,1-1 18,0-1-86,1 1 35,-1-1-32,1 1-20,0-1 18,1 0-22,-1 0 54,1 0 27,0 0-12,0 1 1,0 0-9,1 0-38,1 0 38,0 1 184,-1-1 322,2 0-33,-1 1 69,0-1-346,-1-1-176,0 0-1,0 0-33,-1 0-28,0-1 29,2-1 5,-2 1-32,0-1 33,0 0-44,0 0 20,1 1-14,1 0 56,0-1-98,2 1 44,1 2-82,3 0 93,0 2-3,1 1 11,0 1-50,0 0 47,0 1-26,1 1 104,0-1-64,0 1-30,1 1 0,0-1-40,1 1-51,0 0 15,1 0-80,0 0 18,1 0-25,0 1 33,0 0-6,1 0 68,-2 1-29,2-1 18,-3 2-39,3 0 116,-3 1-11,1 1 39,-2 0-31,2 1 15,-3 2-17,0-1 77,-1 1-11,0 0-38,0-1 14,-1 1-55,-1-1-47,2 0 26,1-1-22,-2-1-85,2-1 29,0-2-126,0-1 93,1-1-103,-2 0 61,2-3-97,-1 1 73,-2-2-11,1 1-8,0-2 43,-1 1-4,1 0 63,-1 1-10,0-1-4,0 2 81,0-1-10,0 2 88,-2 0-44,2 3 13,0-1-44,-1 1 10,1 2-72,-2-1 46,1 1-38,0 0 54,0-1-99,0 2 1,0-1-22,2-2-101,-2 1 89,1-2-122,1-1 118,0 0-11,-1-3 70,1 1-32,-1 0 64,1-2-57,-2 1 56,1 0-58,0-1 35,-1-2-26,-1 0 28,0 2-19,1-2 20,-1 2 3,0-1 4,0 0-3,-2 0-14,2 1 12,0 2-9,-1 0-5,0 0 2,1 1-13,-1 1-77,0 0 14,-1-1-74,1 0 78,0 1-75,0-3 49,0 0-74,-1-1-281,1 0 93,0-3-209,0 1 232,1-2-601,-1 0 244,2-2-412,1-1 496,0-6-643,0-2 341,1-6-202,-1-2 595,0-4 521,-2-2 0,2-2 0</inkml:trace>
  <inkml:trace contextRef="#ctx0" brushRef="#br3" timeOffset="300.001">4739 9973 9502,'1'-15'166,"-1"10"-6,1 0-15,0-1 166,1 2-33,-1-1 95,0 1-99,0 1 169,0 0 279,-1 2-133,0 1 84,-1 3-203,-1 4-97,-1 2 105,-1 4-129,1 0-71,-1 2 2,1-1-62,1 2-4,0-2-149,1 1-7,0-2-15,1 0 19,0-2-125,1-2 64,2-1-132,0-2-134,3-2 87,2-1-145,3-2 128,0-2-38,3-1 1,0-4-47,2-3-116,-1-1 119,1-4-128,-1 3 127,0-1 112,-3 1 46,0 2 44,-2 1-11,0 1 190,-3 2-67,-1 1 171,0 2 136,-3 0-105,-1 2 154,1-1 112,-2 1-281,1 2 256,-2-1-294,0 1 52,0 1-496,0-1 19,2-1-293,0-1-569,5 0 328,1-1-480,3-1 717,3-2 229,0-2 307,3-2 0,0-2 0</inkml:trace>
  <inkml:trace contextRef="#ctx0" brushRef="#br3" timeOffset="301.001">1276 9984 9502,'-9'-8'751,"5"6"-161,1-1-162,0 0 263,0 1 12,0 0-199,0 1 201,2 0-229,-1 2-74,2 2-87,1 5-99,3 0 163,2 3-92,1 3 103,3 0-17,0 1-93,1 0 85,-1 1-146,0-1-18,-2 0-73,0-1-9,-2 0-108,0 0 45,-1-3-116,-1 0 131,-2-1-311,0-3 122,0-1-195,0-2 171,-1 0-172,1-3 172,-2-2-353,1-2 275,0-5-133,-1-2 99,1-3 128,-2-3-29,0 0 80,-2-3 105,-2 0-75,0-1 174,-1 2-146,-1 0 291,1 1-113,0 1 188,-1 2-153,2 1 75,0 1-36,0 3 75,1 1-68,1 2 168,1 1-27,0 2 20,1 0-195,1 2-156,3 0-97,1 3 85,6 0-52,2 4 101,3 0-105,2 3 51,2-1-82,-1 3 26,1-2 22,1 2-34,-2-2 51,0 2-88,-1-2 107,-2 1-81,-2-1 84,-1 0-205,0-2 51,-3 1-103,0-1-310,-2-2 157,0 0-254,-1-2 257,-1 0-392,0-2 170,0 0-307,0-1 386,-1 0-360,-1 0 244,0-1-289,-2-1 522,0-2 193,-3-2 200,-3 0 0,-3-3 0</inkml:trace>
  <inkml:trace contextRef="#ctx0" brushRef="#br0" timeOffset="302.001">14141 10008 9502,'-14'0'452,"6"0"-203,1 0-36,0 0 102,-1 1-119,2 1-60,-2 1-62,1 2 13,1 1-43,0-1 90,1 2-47,1 0 44,-1-2-47,1 1 49,1-1-45,0-1 124,2-1-23,0-1 426,1-1-169,0 0 221,2 0-284,2-1 11,2-1-83,1-1 44,1-1-91,2-3-45,1-1 13,1-1-51,2-2 12,1 2-60,-1-2 9,3 1-11,-3 0-43,2 0 32,-2-1-31,0 2 42,-2-1-298,0 2 75,-3-1-196,0 1-771,-3 4 300,-1-1-325,-2 2 593,-2 2 491,0 3 0,-1 0 0</inkml:trace>
  <inkml:trace contextRef="#ctx0" brushRef="#br3" timeOffset="303.001">3083 10114 9502,'-7'-1'555,"4"0"-89,0-2-146,0-1 93,1 0-66,-1-1 87,2-1-128,-2 1 10,1-1-52,-1 0 39,1 1 167,-1 1-89,0-1 120,1 2-160,-1 0 112,0 1-77,-1 0 100,1 2-63,0-1-99,0 2 50,0 0-144,1 5 58,0 1-76,1 2 56,0 2-65,1 1 106,-1 0-70,2 2 115,-1-1-65,2 0-13,0-1-55,2 1-27,-1-3-16,2 0-27,0-3 42,1 1-181,-2-3 45,4-1-131,-1-2 133,2 0-374,2-3 169,2-2-289,2-2 269,1-5-437,1-1 184,1-4-366,1-1 230,-1 0 147,0 1 30,-2 0 162,-1 2 49,-2-1 62,-2 3-31,-1-1 210,-3 1-60,-1 2 139,-3 0-113,-1 2 266,-1 0-109,-2 1 244,-1 2-253,-3 0 286,-3 1-149,0 2 255,-3-1-121,-1 2-78,0-1-6,0 1-49,0 1-50,1 0-42,1 1-11,3 0-279,0 0 60,2 0-140,2 0 114,2-1-373,1 0 127,0 1-298,1-1 318,3 0-161,3 0 142,1-1-198,4 0 183,0 0-1,1 0 105,2-2-8,-1-1 97,1-1-24,-1-2 9,1-1 24,0 0-45,0-1 49,-3 1-45,1-1 115,-2 1-19,-2 2 114,-1 0-106,-1 2 200,-3-1-105,0 2 143,-1 0 170,-1 2 27,-1 0 220,0 1-117,0 1-94,-1 5-56,0 0-64,0 0 32,0 2-122,0-1-118,0 1-41,0-1-93,0 0 102,2-1-160,-1-2 92,4 1-96,0-1-257,2-2 147,-1 1-259,2-2 243,-1 0-406,1-1 167,1 0-322,0-1 77,1-1 204,0 0-53,0-1 219,2-3-502,-2-1 215,1-2-356,-1-1 572,1-3 207,-3-1 211,1-3 0,-2-2 0</inkml:trace>
  <inkml:trace contextRef="#ctx0" brushRef="#br3" timeOffset="304.001">1370 10102 9502,'-16'3'547,"10"-1"-89,-1-1 301,2-1-206,2 0 252,-1 0 87,2 1-451,3 0 251,2 0-403,3 1-48,4-2 15,2 1-143,3-1 53,1-2-98,1-1 78,2-2-341,0-2 82,1-1-204,1-1-444,0-2 256,2 0-453,-1-1 465,-1-2-523,1 2 709,-2-2-452,0-1 759,-1-1 0,0-2 0</inkml:trace>
  <inkml:trace contextRef="#ctx0" brushRef="#br0" timeOffset="305.001">13352 11978 9561,'-9'2'768,"6"0"-390,-1-2-110,1 1 6,0-1-87,0 1 111,1-1-137,1-1 44,0-1-86,0-1-36,2-3 48,2-4-40,1 0 30,3-3-30,0-1 40,2-2-68,-1 0 47,2-1-58,-1 0 107,1-1 3,-2 1-2,1-2 46,-1-1-8,0 0 75,0-2-51,-1 0 44,0-2-118,0-2 37,0-1-54,0-2 79,-1 1-59,0-1 59,0 2-78,0 1 49,0-1 14,0 2 14,0 0 45,1 1-23,1 1-14,-1 0-18,0 1-15,0 1 29,1 0-11,-1 1 33,-1-1-95,0 2 28,1-2-37,-2 2-18,1 0 14,0 0-13,-2 1 17,1 1 17,0-1-13,-1 2 26,-1 0-47,0 0 26,0 1-30,0 0 21,-1 1 8,0 1 9,0 1-8,0 0 4,-1 2-68,0-1 40,1 1-38,1 0 0,-1 0 35,2 0-38,-1 0 41,1 0-102,0-2 21,1 1-99,0 0 89,-1-1-83,1 1 51,0-2-72,0 1 13,-1-1-9,1 0 23,0 0 10,0 0 47,-2 0 10,1-2-6,0 2 21,-1-1-20,0 1 18,-1-2-17,0 2 22,-1 0-10,1 0 12,0 1 27,0 2 7,-1-1 8,1 2-11,-1-1 8,1 2-32,-1-1 39,2 1-106,-2 0 53,2 1-54,0-1 68,1-1-79,-1 1 56,2-1-60,-2 0 68,2-2-32,0 1 18,0-1-21,0-1 6,1 0 15,0 0-27,-2-1 23,1 0 62,-1 1 27,0 0 3,-1 1 49,-2-1-46,1 2 5,0 0 4,-1 0-17,0 2-24,0 0 31,0 1-37,-1 1-5,1 0 30,-1 1-9,1 1 6,0-1-106,1 0 9,-1 0-88,2 0 18,-1-1 16,1 0-22,0-1-14,1 0 60,-1-1-30,1 0 77,-1-1-47,0 0 34,0 0-39,0 0 37,-1 0-1,1 0 0,-1 0 9,-1 1 50,1 0 26,0 1-3,-1-1-3,0 0-4,1 2-32,-2-1 39,2 0-102,-1-1 33,0 0-29,1 1 48,1-1-73,-2 1-20,2 0-11,-1 0 20,0 2 38,0-1 20,-1 1-36,0 1 78,1 0-57,-2 1 52,1 0-70,-1 1 99,0-1-26,0 1 84,0 1 36,0 0-1,0 0-500,0-1 453,1 4-489,-1-1 557,2 4-85,-1 0 84,1 2-42,1-1 82,0 1-40,1 0-40,0 1 32,-1 0-35,2-1-26,0 1 17,1 0-42,0 1-22,2-1 11,0 1-29,2-1 44,0 0-30,2 1 14,0-1-60,0 1 22,3-2-32,-2 1-1,1 0 0,-1 0 0,1 0 0,-2-1 0,-1 1 0,1 1 0,-2 0 0,1-1 0,-4 2 0,3-1 0,-4 1 0,2-1 0,-2 1 0,1-1 0,-1 0 0,0-1 0,1 1 0,-1-3 0,1 2 0,0-2 0,1-1 0,-1 0 0,2 0 0,-2 0 0,2-2 0,-3 1 0,2 0 0,0 0 0,-2 0 0,1 1 0,-1 0 0,-1 1 0,0 0 0,0 2 0,-1 0 0,0 2 0,0 0 0,-1 2 0,1 0 0,-1-1 0,-1 3 0,2-3 0,-1 1 0,0 0 0,1-1 0,0 0 0,0-3 0,1 2 0,1-4 0,0 2 0,1-2 0,0-1 0,-1-1 0,2 1 0,-2-1 0,1-2 0,-1 1 0,0 0 0,-1-1 0,0 1 0,0 0 0,-2 0 0,1-1 0,0 1 0,1 1 0,-1 0 0,-1 0 0,2-1 0,-1 2 0,1-1 0,-2 2 0,1-2 0,1 1 0,-1 0 0,1 1 0,-1-1 0,0 0 0,1 1 0,0-2 0,-1 2 0,1-1 0,0 1 0,0-2 0,0 1 0,0 0 0,0 0 0,-1-1 0,1 1 0,1 1 0,-1-2 0,-2 1 0,2 0 0,-1 0 0,1-1 0,-2 1 0,0 0 0,0 0 0,0-2 0,-1 2-91,0-2 19,1 1-79,-1-1 80,-1-1-45,0-1 4,1 1-839,-1-1-214,-4 0-778,-2 0 0,-5 0 0</inkml:trace>
  <inkml:trace contextRef="#ctx0" brushRef="#br3" timeOffset="306.001">4460 10041 9975,'-14'-2'2159,"8"1"-1644,-1 1 169,1 0-197,2 2 170,-2 0-143,1 4-147,0 0-3,2 4-58,-1 1-117,2 0 9,0 3-67,1-1-52,0-1-28,1 2 11,2-3 3,2-1-201,2-1 67,4-2-152,1-2-306,3-2 201,0-2-343,0 0 328,2-3-207,-1-1 154,2-1-185,-1-4 212,0-2 75,-3-1 100,0 0 12,-2-3 93,-1 2 26,-2 0-11,-4-1 1,0 2 224,-2 1-71,-2 0 164,-1 2 277,-1 0-200,-2 2 325,-3 2-315,-2 1-2,2 0-104,-3 2 72,3 0-723,-1 1 139,3 1-455,1 1 451,2 2 174,0 2 115,1 3 0,-1 1 0</inkml:trace>
  <inkml:trace contextRef="#ctx0" brushRef="#br3" timeOffset="307.001">2348 10326 9502,'-22'8'277,"11"-4"-40,1-3 210,-1 0-134,3-1 103,-2 0-79,4 0 71,-2 0-114,3 0-4,1 0-44,0 0 475,2 0-413,2 0 323,3 0-482,5 0-5,3-2-97,4 0 21,1-2-58,3 0 72,1-2-115,1-1 61,1-1-89,-2 1 76,1-2-172,-1 1 50,-2-2-154,0 2 77,-2 0 38,0 0-24,-4 1 35,-1 0 50,-2 2-10,-2 0 62,-1 1 212,-2 1-31,-1 1 991,-1 1-358,-1 2 466,-1 1-582,0 5-207,0 0-146,0 4 19,0-1-124,0 2-52,1-1-36,1 2-36,0 0-71,2-1 44,0 0-114,1 0 129,-1-2-166,1-1 102,0-1-109,0-2 107,-1 0-251,0-3 83,1-1-232,-1 0 31,0-1 76,1-2-45,1-2 102,-1-3 2,1-3 20,0-3-45,0-1-63,-1-4 29,0 0-61,-1 0 121,0 0-5,-1 0 56,1 1 0,-1 0-5,-1 2 169,1 0-42,-1 0 122,-1 3 226,1 0-85,0 3 171,-1-1-218,1 2 40,0 0-54,0 1 63,2 2 25,-1-1-43,0 1 35,1 1 9,2 1-281,-2 1 58,0 1-198,2 0 173,-1 0-124,0 3 88,-2 2-115,1 1 62,-1 1 67,-1 3-33,-1-1 48,0 1 41,-1 0 48,-2 2-4,0-2 125,-4 0-89,1 1 129,-3-1-69,-1 0-47,1-2 1,-1 1-56,0-2 70,0-2-262,1 1 80,1-3-175,-1 1-198,2-3 139,-1 0-213,3 0 232,-1-1-128,2 0 110,0 0-325,2 0 341,0 1 391,0 0 187,2 2 296,1 0 181,1 0-270,3 1 304,-1-2-352,4 2-83,0-2-93,3 0-75,1-2-91,1 1-57,2-1-66,2-1 73,0 0-436,0-1 156,-1-1-264,0 0 241,-1-2-732,-1 0 133,-1 0-516,-1 1 720,-1-1 323,1-2 299,-1-1 0,1-2 0</inkml:trace>
  <inkml:trace contextRef="#ctx0" brushRef="#br3" timeOffset="308.001">4261 10149 9502,'-21'7'542,"12"-4"-106,-1-2 361,1 1-333,-1-1 150,2-1-149,-1 1 147,3-1-129,1 0-159,-1 1 39,3-1-144,0 1-22,0 1-67,0 1-4,0 1 64,0 1-44,0 2 44,0 2-45,0 1 58,-1 1 27,0 1-15,0-1-16,2 1-98,-2 1 38,2-2-34,0 0-142,0-2 31,1 0-114,1-3 95,1 0-293,1-1 83,2-3-227,4-1-134,4-2 186,2-1-205,2-5 222,2-2 14,-1-1 61,1-2-42,-2 1 141,-1-1-12,-1 1 78,-1 0-11,-3 2 116,-1-1-9,-2 2 85,-3 0-98,0 1 254,-2 1-108,-1 0 183,-2 0 128,-1 2-121,-3-1 148,0 1-152,-4 0-52,1 1 6,-3-1-7,2 1 15,-4 0-70,2 0 62,-1 2-75,-1 0-264,2 0 25,-1 1-192,1 2 193,2 0-494,2 2 173,2 1-400,3-1-103,1 2 263,2 0-207,3-1 353,4-2 285,3 0 88,5-2 139,3-1 0,3-1 0</inkml:trace>
  <inkml:trace contextRef="#ctx0" brushRef="#br3" timeOffset="309.001">3990 10282 8919,'0'-15'529,"0"8"-403,0 1-30,1 1-25,0 0 156,0 0-31,0 1 150,-1 1-151,0 1 113,0 0-107,-1 0 107,-2 1 47,-1 1-37,-1 0 32,0 0-76,-1 1-30,-1 1 8,0 1-40,-2 1 57,2 2-60,-1 1 11,1 0-29,-1 1-164,2-2 26,2 3-77,0-2 94,1 0-120,2 0 74,-1 0-104,2 0 29,0 0 39,0 0-51,0 0 29,0 2 96,0-2-68,0 3 109,0-2-36,0 2 36,0-1 1,0 1-15,-1-1-42,0 1 1,1-3 31,-1 1-18,1-3-114,0 1 12,0-2-114,1-1-8,1-1 44,4-1-62,1-2-249,4-1 91,2-2-209,1-4 240,3 0-355,0-4 179,1 0-259,1 0 314,-1-1-145,0 0 367,0 1-171,-1-1 378,-3 0 0,1-1 0</inkml:trace>
  <inkml:trace contextRef="#ctx0" brushRef="#br3" timeOffset="310.001">1985 10449 9502,'-33'1'158,"19"-1"-10,-2 1 146,5-1-100,-1 1 252,2 0-123,1-1 167,1 1-155,2 1 3,1-1-33,1 2 40,2-1 11,0 2-63,1-1 48,0 1-62,1 0 15,0 1-75,2 0-6,2-1 67,2 0-37,1-1 92,4 0-68,1-1-46,1-2 14,4 0-53,1-1-10,3-2-181,0-3 49,2-1-133,0-3-134,0-1 74,1-1-139,0-2 196,0 1-263,-2 1 124,1-2-240,-1 2 181,-2 1 41,-2 0 15,-2 2 4,-3 1 210,0 2-38,-5 1 185,0 2-172,-5 0 445,1 2 571,-2 0 4,-2 2 282,-2 0-419,-2 4-230,-2 0 52,-3 0-251,1 2-85,-1 0-80,1 1 24,0-1-68,2-1-210,2 1 18,0 0-134,2-1 107,1 2-206,1-2 101,0 1-151,1 0-91,1-1 148,2 1-220,1-1 96,1-1 38,2 0 5,0-1 31,2-1 59,0-1-45,2-1 67,3-1-19,1-1 3,1-1-29,2-2 15,1-3 18,-1 0-106,2-2 30,-3 2-100,0-2-311,-2 2 182,-2 0-232,-1-1 304,-1 3-411,-3-1 224,-1 2-315,-3 0 540,-2 2 196,0 0 202,-2 0 0,-1-1 0</inkml:trace>
  <inkml:trace contextRef="#ctx0" brushRef="#br3" timeOffset="311.001">2313 10388 9502,'-17'7'0,"9"-3"570,-1 1-121,1 0 381,0 0-32,2 0-253,1 0 118,1 0-252,0-1-55,2-1-78,1 1 36,1-1-288,1-1 30,2-1-151,4-1 87,1 0-374,5-3 113,1-1-251,2-1 325,0-3-274,0-1 160,0 1-370,0-2 22,-1 1 338,1-1-78,-1-3 397,-1-1 0,0-1 0</inkml:trace>
  <inkml:trace contextRef="#ctx0" brushRef="#br3" timeOffset="312.001">2088 10431 9502,'5'-11'557,"-4"7"-91,-1 0-137,0-2 169,0 1-94,0 0 122,0 0-170,0 0 45,-1 1-63,0 2 59,1 0 79,-1 0-225,0 4 54,1 1-239,0 6-11,0 1-82,0 4 77,0 0-95,1 0 109,1-1-142,1 2 84,1-3-135,0-1 69,0 0-282,1-3 87,0-1-201,-1-1-157,0-3 140,0-1-176,0 0 230,1-2-4,-1 0 72,-2-1-36,1-1-145,-1-1 142,-1-3-131,0-1 288,-1 1 104,-3-3 129,-3 1 0,-3-1 0</inkml:trace>
  <inkml:trace contextRef="#ctx0" brushRef="#br3" timeOffset="313.001">1619 10591 9502,'-12'-2'565,"6"1"-100,2-1-124,-2 0 172,2 1-91,-1 0 132,0 1 38,1-1-175,1 1 104,-1 1-167,2 2 43,0 3-61,2 2 59,-1 1 35,1 1-95,1 0 60,0 0-108,1 1-41,0-2 15,2 0-58,-2-2-3,0 0-110,1-1 31,-1-1-30,0-3 54,0 0-149,-1-1 45,1-1-135,0-1-223,0-1 103,1-2-194,1-3-41,1-2 119,-1-2-113,-1 0 137,-1-1 89,1-1-20,-2 2 66,0-2-81,-1 1 377,0 1-136,-1 1 240,0 1-171,-2 2 452,1 1-119,-2 2 318,0 2 126,0 0-277,0 2 239,1 1-294,0 2-151,0 2-49,1 2-105,2 1-53,0 2-47,1-2-11,3 0 21,1 1-21,4-3-9,1 1-1,3-1-79,-1-2 58,1 0-81,1 0 90,-1-1-243,0-2 102,-1 0-193,1-1-138,-2 0 108,1 0-145,-1-3 176,0-1-219,2-3 76,-1-2-190,0-2 208,3-1 16,-3-2 97,1 0-62,-1-1 73,-2 2 58,-1 0 23,-2 2 57,-2 1 189,-2 1-61,-1 1 128,-2 1 25,0 3-93,-2-1 88,-3 3-101,-2 0-94,-2 1 13,-1 1 3,0 0-2,1 1-124,1 0-3,2 0-137,1 1 163,2-1-1145,2 1 733,2-2-1384,2 0 1525,7 0-274,1-1 682,3-2 0,2-1 0</inkml:trace>
  <inkml:trace contextRef="#ctx0" brushRef="#br3" timeOffset="314.001">4645 10564 9502,'-25'21'2209,"14"-10"-1635,5-3 116,1-1-181,2-1 145,2-2 50,1-1-209,3-1 143,4-1-257,3-2-232,4-1-46,2-2-131,3-4 98,1-4-559,1-1 185,1-3-355,0 0 387,-1 0-798,-1 0 811,-2 0-719,0 0 978,-3 2 0,-1-1 0</inkml:trace>
  <inkml:trace contextRef="#ctx0" brushRef="#br3" timeOffset="315.001">1203 10527 9502,'-29'-10'349,"17"4"-58,1 1-77,3 0 205,1 0-64,2 0 140,1 1-148,2 1-133,0 0-2,3 0-77,0 2-184,4-1 35,2 0-122,3 2 110,2-1-482,1 1 134,2 1-209,1 0 330,0 1 253,2 2 0,1 1 0</inkml:trace>
  <inkml:trace contextRef="#ctx0" brushRef="#br0" timeOffset="316.001">14010 12028 9502,'-4'14'43,"1"-6"217,0-2-19,-1 2 102,0-1-74,-1-2-106,2 0 2,1 0-48,0-2 374,1-2-171,1-2 237,0 1-289,2-5-41,-1 2-15,0-3 18,0 2-46,2-1-59,-1-1-67,1-1 25,1-2-9,0-1-12,0-2 19,2 0-101,0-2 102,-1-3-57,2 2 35,-2-1-33,0 2 57,1-1 10,-1 2 35,-1-1-32,0 2 130,-1 1-38,0 0 105,-1 2-57,1 0 20,-2 0 1,1 0 30,-1 1-139,1 0 15,-1 0-89,0 0 56,1-1-57,0 1-29,1-1 12,1-1-53,0 0 113,-1-1-42,2 0 32,-1 0-21,1 1-24,-1-1 5,-1 1-23,1 0 79,0 1-13,0-1 26,-2 2 38,0-2-29,0 2 15,1-2-17,-2 2-25,2-2-10,-1 2 17,0-1-51,-1 0 42,1-1-29,0 2 35,-1-2-73,2 1 0,-1-1-69,2 1 56,0-1-38,0 0-9,1-1 21,0 2-72,-1 0 56,0 0-24,0 1 28,0 1 16,-1-1 30,1 1-32,-1-1 14,-2 0-1,1 3 2,0-2 2,0 1 19,0 1-15,-1-2 11,0 0-11,1 0-35,-1 0 28,1 0-28,-1-2-25,1 0-17,0-2-9,1 1 21,0-1-19,1 1-12,0 0-21,-1 0 48,1 1 27,-1 1 30,0 0-43,0 1 78,0 0-66,-1 1 66,0 2-25,0 0 18,-1 1 12,1-1-16,-1 1 13,0 0-38,1 1 55,-1-2-23,0 1-8,0-2 12,1 0-23,0-2-62,-1-2 48,2 0-50,1-2 57,0-1-39,0 0 21,-1-1-26,2-1 27,-1 1-52,-1 2 38,0 0-49,-1 3 154,0 0-27,-1 2 88,1 3 6,-1 0-144,-1 0 41,1 2-154,-1-1 14,1 1 41,0-2-42,1 0 78,0 0-64,1-2 51,0-1-104,-1 0 5,1-2-27,0 0 29,-1 1 96,0-1 22,0 2 4,-1 0-10,-1 0 49,1 1-19,-1 1 83,0 1-84,0 0-61,0 2-43,0-1-54,0 1 48,0-1 16,0 0 3,1-1 28,0 0-43,0-2 30,0-1 52,1 1-37,-1-1 49,0 0 7,1 1-46,-1-1 47,-1 0 81,0 1-36,0 2 109,0-1-67,0 1 57,0 1 43,0 0-111,0 1-2,-1 0-178,-1 1 22,1 0 24,-1 0-11,0 0 31,1 0 53,0 0-31,-2 0 34,2-1-59,-2 1 87,1-1-9,-1 0 103,1 0-98,-1-2 109,0 1-77,0-1 120,-1 1-71,1-1 1,-1 1-43,1-1-20,-1 0-10,-1 0 7,1-1-8,1 1-67,-1-1 58,-1 1-63,1-1 79,0-1-60,1 1-13,-2 0-15,0 1 7,1-1 58,-1-1-12,1 1 9,-2 1 50,1-1 7,0 0 18,0 0 31,-1 0-81,1 1 29,-1-1-44,0 0-13,1 1 28,-2-1-16,0 1 40,2-2-102,-1 1-6,-1-1-18,2 1 22,0-1-29,0-1 15,1 0-94,0 2 13,0-2 60,0 0-23,0 1 133,0 0-70,1 0 63,-1 0-81,0 2 91,0-2 13,0 2 14,1-1-15,-2 1-51,0 1-10,1 0 33,0 0-5,0 0-46,-1 0-4,1-1-25,0 1-53,0 0 26,0-1-18,0 1-27,0-2 24,0-1 13,-1-1-27,1 1 17,-1-2-51,1 0 25,0 0-19,0 0 141,-1 1-6,1 0 19,1 0-26,-1 1 144,0 3-39,0-2 134,0 2-46,1 0-76,0 1 67,0 0-145,0 1 8,0-1-69,0 1 42,2 0-45,-1 0 78,0 0-95,0 0 60,0 0-75,1 0 26,-1 0-13,0 0-9,0 0 6,-1-1-34,1-1 22,0 1-41,-1-1 67,0 0-59,-1-1 3,1-1-22,1-1-1,-1 1 9,1-1 22,-1 0 18,0 0-24,1 1 17,-1 0 1,1 0-14,1 1 4,-1 0-6,0 1 70,1 0 2,0 1 114,0 0 78,0 0-76,-1 1 29,1 0-472,-1 0-998,1-1 139,2 0-487,1-1-445,4 0 664,2 0-247,4 1 914,-1 6 776,3 3 0,0 6 0</inkml:trace>
  <inkml:trace contextRef="#ctx0" brushRef="#br3" timeOffset="317.001">2988 10601 9502,'-23'9'660,"11"-6"-135,3 1 435,-1-3-414,2 1 217,1-2-195,2 1 203,0-1-63,2 0 91,1 0-245,5-1 53,1 0-475,6-3-164,2-2 41,4-1-87,-1 0-315,1 0 172,1-1-248,-1 1 301,2-1-595,-3 3 218,1-1-536,-1 1-118,-1 1 734,-1-1-293,0 1 758,-1-1 0,1 0 0</inkml:trace>
  <inkml:trace contextRef="#ctx0" brushRef="#br0" timeOffset="318.001">13584 11696 9045,'5'-11'-267,"-2"5"394,0 0 21,0 1-80,0 0 23,1-1-26,-1 1 32,1 0-27,-1 1 31,-2-1 48,1 0 14,0 0 13,1-2-25,-1-1-69,1-1-1,1-2 10,-1-2-7,4-3 51,-1-1-38,2-2 54,1-3-54,2-1 93,1-3-72,0-1 124,2-1-42,-1-1-130,3 0 25,-2 0-255,0-1 97,-2 2-35,1 0 58,-4 3 4,1-2 44,-2 2-16,-1 1 94,-1 0-44,-1 2 40,-1 3-50,-1 0 59,0 3-37,-1 1 41,-1 1-41,0 1 3,0 1 6,1 2 0,-1-1-8,1 1-1,-1 0 0,0 0 5,1 1-35,-1 1-14,0 1-2,0 1-43,0 0 25,0 1-8,-1 0 3,2 3 2,-2 0-299,1 0 179,-1 4-221,0 0 307,-1 7-15,0 0 24,-1 2 28,-1 1-24,-1 2 25,-1 2 5,1 2 14,-2 2 3,-1 1-5,1 0 8,-2 3-24,0 0 30,1-1-25,-2 2 40,1 0 34,0-2-13,0 0 34,-1 1-60,1-3 22,-1 2-20,1-4-24,-1 2 3,0-3-3,2 0-25,-1-1 27,2-2-29,0-1 34,-1 0-19,2-1 10,-1 1-13,0-2 7,1 1 45,-1-1-36,0 0 36,0-1-43,1 1 22,0-3-15,0 1 16,1-2 22,0 0-26,1-1 32,-1-2-100,2-1 69,1-2-160,0-3 96,1-1-103,1-6 78,3-3-13,1-3 45,1-4-8,2-1 33,1-3-6,0-1 1,1 0-14,0-2 58,0-1 28,2 1-1,-1-4 72,1 1-83,1-3 80,-2 1-57,2-2 1,-1 0-26,0-2-4,-1 3 6,0-2-46,0 1 47,1-2-43,-1 2-17,1 0-26,0 0-5,0 0 15,1-1-6,0 3-16,-2 1-25,1 4 101,-3 1 53,1 4 19,-3 3-31,0 1 94,-2 3-37,-1 0 110,-1 3-67,-1 1 6,0 3 1,0 0 28,-1 1-42,-1 2-26,0 1-318,0-1-54,1 2-127,0 0 76,0 2 148,1 0 43,0 1-32,1 1 125,-2-1-9,0 3 26,0 1-22,-1 1 67,-1 1-23,0 2 109,-3 2-14,1 0-36,-4 4 43,-1 1-88,1 3 23,-2 2-60,0 1 33,0 1-21,1 0-60,-2 2 41,2 0-49,-2 2-63,2-2 25,-1 2-121,1-3 94,-1 0-13,-1 0 52,1 0-1,0-1 21,-1 1 14,1-1-12,-1-1 1,0 0 40,-1 0-26,0-1 38,-1-2-47,2 0 56,0-2 13,0-1 15,2-4 34,0-2-68,3-3 27,0-2-35,3-2 80,1-1-57,0-5 19,1-2-94,2-4 3,0-4 8,4-4-24,2-2-20,0-1-10,1-1 20,-1 0-8,2-1 49,-1-2-68,1 1 52,-2-1-14,2 1 7,-2-2-14,1-1 92,-1 0-71,-1 0 74,0-3-18,-2 3 20,1-3 8,0 2-15,-2 0 13,0 1 13,0 1 16,-1 2-17,0 4 23,-1 2 8,-1 4 19,0 1 46,0 4-87,0 0 34,-1 3-39,0 1-83,0 1-30,-1 2-39,-1 1-18,-2 3-248,-1 4 84,-2 2-194,0 5 217,-1 1-262,-1 3 131,1 1-219,0 1 346,1-1 110,0-1 158,2-1 0,-2 0 0</inkml:trace>
  <inkml:trace contextRef="#ctx0" brushRef="#br0" timeOffset="319.001">14561 10895 9502,'-6'0'857,"4"0"-540,2-1 60,0-1-227,0-3-30,0 1-33,0-2 44,1 3-18,1-1 13,0 1-12,-1 0 127,1 1 708,-1 1-425,-1 0 419,0 1-664,-3-1-15,2 1-69,0-1 46,3 0-138,3-4 19,3-2 6,5-3-5,3-4 22,1 0-57,4-3 46,1-2-49,-1 1 46,3-2-60,-2 1 54,-1 1-74,-1 2 142,-3 2-82,-1 1 68,-2 1-57,-1 2 9,-1 1 4,-4 3-4,1-1-44,-3 3 23,-3 0-22,1 3 45,-2-2 159,0 2-298,-4 0 151,0 2-286,-3 1-722,-2 2 235,-1 3-556,1 2 93,0 1 349,2 0 53,1 1 358,-1 1 331,1 1 0,-1 3 0</inkml:trace>
  <inkml:trace contextRef="#ctx0" brushRef="#br3" timeOffset="320.001">4662 10677 9502,'-26'22'428,"15"-12"-91,1-2 636,2 1-264,0-3 484,2-1-89,1-1-373,3-1 404,0-1-577,4-1-20,0-1-350,6 0-286,2-3 72,3-2-155,0-3-61,2-1 121,0-2-104,2-1 146,-3 2-499,-1-1 42,-2 2-329,-1 0-323,-2 2 397,0 0-294,-2 1 622,-2 1 232,-1-2 231,0-1 0,0 1 0</inkml:trace>
  <inkml:trace contextRef="#ctx0" brushRef="#br3" timeOffset="321.001">1318 10628 9502,'-11'-2'263,"7"1"-21,-1-2 175,2 1-104,0 1 100,0-1-66,1 0 327,0 1-301,1 3 71,1 1-188,1 4-40,2 2 14,2 2-28,-1 1 17,2 2-32,0-1 64,0 1-207,-1-1 39,1 1-165,0-2 145,-2-1-487,2-1 181,-1-3-342,0 0 337,0-3-606,2-1 252,-2-2-237,1-2 451,1-3 388,0-5 0,-1-1 0</inkml:trace>
  <inkml:trace contextRef="#ctx0" brushRef="#br3" timeOffset="322.001">3394 10688 9502,'-8'0'4368,"7"0"-2602,0-1 3088,1-1-3915,0-3-381,0 0-195,2-1 5,0 0-535,1-1 90,-1 2-325,2-1 267,-2 1-1160,1 2 405,-1 1-515,0 0 820,1 0 585,0 0 0,3 0 0</inkml:trace>
  <inkml:trace contextRef="#ctx0" brushRef="#br3" timeOffset="323.001">4595 10655 9502,'-1'-9'844,"0"5"-223,1 2 763,0-1-313,-2 5 536,0 0-669,-3 7-410,-2 1 125,-1 3-179,-2 1 166,1 0-258,-1 0 412,2 0-208,-2-1 298,3-2-364,1 1-176,2-3-76,1 0-471,2-2 76,0-1-292,2-1 276,3-2-292,3-1 170,3-1-232,3-1 275,4-2-114,1-1-19,2-4-113,0-2-56,0 0 43,0-2 2,-1 1 33,-1 1 38,-1-2 115,-2 3-70,1-2 43,-5 2-84,0 1 34,-4 1-23,0 1-177,-4 2 129,0 1-249,-1 0 23,-4 1 329,-1 0-43,-4 1 381,-1 1 0,-2 1 0</inkml:trace>
  <inkml:trace contextRef="#ctx0" brushRef="#br0" timeOffset="324.001">13965 12928 9502,'-7'7'-252,"4"-5"-144,1 0 204,1-4-33,0 1 193,1-4 45,0 2-7,0-2 106,0 2 268,0 1 191,0 1-32,-1 1-67,-1 0-257,0 1 107,1 1 80,-1-1 141,1 0-59,0-1 28,-1 0 69,1 0-297,0-1 149,0-1-358,1-1 81,0-2-7,3-3-2,1 1-12,0-4-23,2-1 7,1-1-3,0-4 16,1 1-56,0-2 43,0 0-40,1-2 30,-2 0 16,1 0-1,-1-2 6,0 0 46,0 1-4,-1-1 0,0 1 64,0 2-4,-2-1-7,1 1-7,0 0-42,0 2 12,-1-1-1,0 1 3,1 1-41,0 1 0,-1-1-4,2 0-67,-1 0-13,1-1 14,-1 0 3,2 1-9,-1-2 40,0 0-54,1 0 13,-1-1-1,0 2-39,1 0 35,-2 1 50,0-2-8,0 1 5,0 0-15,-1-2 31,0 2 31,-1-1-4,1 0-30,-1-1-24,1 1-5,-2-2 24,2 2-32,0 0 28,0 1-37,0 0-24,0 1-11,1 0-19,0 0 26,0 1-47,0 1 23,1-1-97,-1 1 98,-1 0-54,1 1 49,-1 0-31,0-1 62,-1 0-11,1 1 51,-1-1-57,0 0 14,0-3-13,0 1 8,0-1-30,0-1 25,1-2-24,1 0 32,-1 0-42,0 1-9,1 0 1,0 0 2,-1 3 92,0 0 4,-1 2 1,1 2 30,-1 0-38,1 1 4,-2 2-51,0-1-52,1 2 0,0-1 12,1 0 5,-1 0 34,0-1-32,0-1 49,1-1-52,1-2 27,0-1-31,0-1 11,1-2-7,0-2-15,0-1 3,1-2-35,1 0 48,-1-2-42,0 1 50,-1 0 50,1 1 14,-1 1 5,-1 1 38,0 2-80,0 2 34,-1 1-45,0 1 63,-2 1-41,2 1 52,-1-1-49,1 3-53,-1-2 1,1 1-16,0-1 27,0-1-55,1 0 23,-1-2-86,1 0 10,1-1-5,0-2 16,-1 1 8,0-3 39,0 0 9,0 1-21,-2-1 44,1 2-38,-1 0 34,0 4-24,-1 1 73,-1 3 19,0 1 5,0 3-2,-1 1-1,0 1-30,0 1 39,0 0-316,0 2 52,0 0-169,0-1 136,1 0-149,1 1 69,1-1-133,-1 0-3,1 0 91,-1 1-77,1 0 107,-2 1-608,1 0 206,-1 3-387,0 2 634,-1 6 237,-2 4 235,0 6 0,-5 1 0</inkml:trace>
  <inkml:trace contextRef="#ctx0" brushRef="#br3" timeOffset="325.001">3046 10657 9502,'-24'14'609,"12"-7"-130,1-1 405,1 0-385,1-1 86,1 1-160,1-1 136,1-1 17,1 1-153,3 0 81,-1-1-154,3 0-131,-1-2-7,1 0-75,1-1 7,2 0-195,2-1 45,3-1-113,2-1-283,3-1 156,-2-3-262,3-2 294,-2 1-554,2-1 224,-2 0-486,-1 0 225,1 0 433,-3 2-14,1-3 384,-2 1 0,1-3 0</inkml:trace>
  <inkml:trace contextRef="#ctx0" brushRef="#br3" timeOffset="326.001">2642 10796 9502,'-21'0'802,"10"0"-151,0 0-247,-2 0 560,1 0-241,-1 1 408,0 1-486,2 1 79,0 2-200,0 2 136,1 0-143,0 3-162,3-2 24,-1 3-107,2-1-150,2 2-6,0-1-108,2 0-39,0 0 54,1-2-73,1 2 124,0-4-80,0 1 76,0-2-70,1-2 47,1 0-208,0-2 19,2-1-126,0-1-59,2-1 126,0-3-97,1-2 102,1-3-65,1-1 47,-2-3-52,1 1 149,-2 0 15,0-1 53,-1 1-42,-1 1 130,-2 0-46,-1 3 130,1 0-122,-2 2 478,0 2-137,-1 0 320,-1 1-263,-1 1 336,-2 1-168,-1 1 274,0 1-263,0 2-199,-1 2-28,2 0-149,0 2-36,1 1-55,2-2 20,1 2-79,0-1 21,1 0-55,1 0 68,1-1-98,2 0 55,2 1-104,0-2-17,2 1 49,0 0-81,2-2 62,0-1-44,2 0-5,0-1 17,1-1-160,2 0 79,2-2-101,0 0 87,0-2-191,2-1 59,0-3-160,1-1 187,-1-1-59,0-1 87,0 0-99,-2 0 81,-1-1 43,-3 2 37,-1-1 45,-3 1 119,-1-1-25,-3 2 92,-1-1 102,-2 1-58,-1 1 96,-1-1-105,-3 1 117,-2 0-56,-2 0 114,-2 2-96,-2 0 2,-2-1-64,0 3 64,0-2-375,-1 2 119,3-1-227,1 1-346,2 1 194,1 0-330,4 1-655,0 0 801,4 1-638,0 1 938,4 1 11,0 0 40,4 1-37,-2 0 134,2-1-93,0-1 80,3 0-85,1-1-151,0-1 91,2-2-102,1-1 141,1-1-9,-2-2 174,1-1-22,-2 1 190,0-1 0,-1 2 0,-2-1 0,-1 2 0,-1 1-52,-3 2 49,-2 0-105,-1 1 1665,-1 0-930,-2 0 1200,-2 1-926,-2 0-263,0 0 181,-2 1-344,0 1 160,3 0-154,-3 2 154,2 1-240,-1 2-93,2-1-41,0 3-44,2-1-67,-1 2-32,2-1-35,0 2-80,0-1 32,0 0-112,1-1 142,1-1-189,1-1 122,3 0-155,0-1 104,2-2-236,1-1 77,1-1-206,1-1 202,1-1-200,0-2 122,1 0-166,0-2-46,0-1 125,1-1-92,-1 0 20,-1 0 122,2-1-59,-2 0 92,-1 2-298,1-2 102,-3 1-191,1 2 386,-3-1 141,0 0 158,-1 0 0,0-2 0</inkml:trace>
  <inkml:trace contextRef="#ctx0" brushRef="#br0" timeOffset="327.001">14294 12706 9502,'-8'4'141,"4"-2"53,1 0-12,1 1 48,0-1-31,-1 1 85,1-1-1,0 0-34,0-1 292,1 1-304,0-4 201,2-1-321,0-5-36,3 2 34,-1-5-48,1 2 64,1-2 8,0 1-9,1-1 7,-3-1 48,2 1 15,0-1-12,0-2 8,-2 1 8,2 0 1,0-2 63,-1 0-85,0-1 27,1 0-55,0-2 16,1 0-74,-2 0 21,2-2-35,1 0 48,-2-2-42,2 1 33,1-3-33,-1-1-21,1 0-16,-1-1-23,0 1 7,0 2 97,-2 1-2,0 1 22,0 1-39,-1 1 124,-1 3-27,0-1 132,0 2-53,0-1-13,0 2-63,-1-1-22,1 2-47,-2-1-14,2 0 15,0 0-81,-1 1-15,2-1-1,-1-2 31,0 0-40,0 0 27,1-1-99,0 1-7,0-1 31,0 2-56,-1-1 91,1 2 71,-1 1 34,0 2 54,-1-1-21,0 4 2,-1-1-29,1 2 7,0-1-80,0 1 40,0 0-32,1-1 72,0 0-98,0-2 24,0 1-43,1-3 30,1 1-51,0-2 26,0-2-100,0 1 11,1 0-17,-1-1 16,0 1-13,0-2 78,0 2-16,-1 0 25,-1-1 44,0 1-41,1-1 41,-1 2-49,-1 0 60,1-1 7,-1 3 8,0 0-1,0 0 14,-1 2 27,1-1-3,-1 2 32,1 0-92,-1 1 45,1-1-88,-1 0-6,0 2-7,1-2 10,-1 0-30,1-1-22,0-1 0,2-1 3,-1-1 30,1 0-39,0-2 11,1-1-25,1-1-11,-1 0-15,1 0-57,-1-1 13,0 1-4,-1-1 23,0 2 117,-1 3 16,0 1 97,-1 1-100,0 2 130,0 2-75,-1 0 126,-1 2-109,0 1 31,0 0-66,0 1 16,0 0 9,1 0-83,-1 0 67,1 0-62,-1-1-57,1 1 23,1-1-90,-1-2 30,0-1-8,1 0 17,0-2 24,0 0-5,1-1-9,0-1-14,1-1 7,1 0-1,-1 0 40,1 0-30,-1 0 26,1-2-73,-1 2 49,0-1-54,-1 1 101,0 0-23,0 0 20,-1 1 17,0 0 20,0 3-1,-1-2-8,0 4 63,-1-1-25,1 1 106,-1 1-104,0 1 65,0 2-102,0-1 73,0 0-72,0 1 15,0-1-11,0 1 20,0 0-79,0-1-2,0 1-19,0-1-68,0-1 81,0 1-89,0-2 84,0 0-73,1 0 95,-1 0-74,1 0 75,0-1 49,0-1-33,0 1 40,1 0-60,-2-1 54,1 1 23,0 3 10,-1-2 151,0 2-77,1-1-257,-1 2 94,0-1-306,0 1 238,0-2 39,0 1-56,0-1 43,1-2-20,1 1 33,-1-1 45,1 2-37,-1-2 52,0 0-54,0 1 104,-1 1-28,1 1 80,-1 0-97,0 0-65,0 1-54,0-1-2,0 1 24,0-1 6,0 0 20,1 0-24,1-1 36,-1 1 13,1-2-14,-1 1 9,0 0-12,1 0 61,-1 0-39,1 1 36,-1 0 5,0 0 16,1 0 5,-1 1 2,-1 0-14,0-1 27,1 1 1,-1-1 24,1 1-68,-1 0 62,0 0-48,1 0 8,-1-1-52,0 1 8,1 0-14,-1-1 41,1 1-14,-1-1 10,1 1-15,-1 0 42,1-1-27,0 1 27,-1-1-34,1 1 79,-1 0 20,0 0 211,1 0-1503,-1-1 963,-1 2-1764,0 0 1377,-2 3-308,1-1 404,0 2 297,1-1 107,1 3 131,-2-1 0,0 4 0</inkml:trace>
  <inkml:trace contextRef="#ctx0" brushRef="#br2" timeOffset="328.001">8296 10779 9502,'-11'-14'-178,"7"8"62,-1 0 13,1 0 548,-1 1-85,1-2 334,-1 1-151,2 2-174,0-2 25,1 2-113,2-1 39,-1 2-56,1 0 59,1 0-119,0 0 153,1 1-108,2 1 107,3-1-53,0 1-69,1 1 37,0 1 18,1 1-44,-1 3 47,0 2-105,0 0 114,-2 3-76,1-1 124,-2 3-136,-1-2 85,-1 1-100,0 1 78,-1-1-41,0 0-32,0-2-20,-1 1-37,0-3-60,-1 1 33,0-2-32,0 0-43,0-1 15,0 0-78,0-2 87,-1 1-164,-2-1 89,-2 0-130,-2 1 80,0-2-178,-2-1 55,0 1-141,-2-1 85,-2 1-13,-1-1 18,-1 0-11,-3 0 63,1-1-14,-3 1 52,1-1 21,-1 0 25,2 0 24,0 0-40,2-1 59,0 0 13,4-1-1,1 0 13,3-1-106,2-1 55,2 0-38,1 0-31,1 0 2,1 1-68,2 0 59,1 0 58,3 0 58,2 0-4,2 1 52,0 0-23,2 0-2,-1 2-20,1-1 154,1 0-41,0 0 140,0 1-104,-2 0 71,-1 2-22,1-1 67,-1 3 46,-1 1-81,-1 2 79,-1-1-67,-1 1-3,0 1 4,0 0-26,-3 0-44,2 0-19,-2 0-31,0-1 32,0-1-115,0 0 28,-1-1-89,1 0 89,-1-1-277,0 0 88,1-2-189,1 0 159,3 0-384,1 0 105,2 0-279,3 0-309,1-1 322,3 1-318,1 0 29,1-1 322,1 1-143,-2 0 478,2-1 176,-1 3 187,1 1 0,-1 0 0</inkml:trace>
  <inkml:trace contextRef="#ctx0" brushRef="#br3" timeOffset="329.001">4253 10800 9502,'-11'-2'0,"7"1"562,-1-1-110,0 1 372,1-1-75,0 1-226,3 0 171,-1 0-267,1 3-26,0 2-185,1 4-2,0 1 45,0 3-20,0 2 95,0-1-78,0 1-3,-1-1-48,1 1-23,0-2-84,-1-2-26,1 0 0,0-3-332,0 1 147,0-4-228,1 1 248,-1-4-460,2 0 173,0-1-390,1-1 94,1-2 176,2-5-72,-1-1 205,-2-3 72,1-1 104,-1 0-21,0-2 147,-1-1 5,-1 0 16,0 0-18,-1 2 91,0 0-55,0 2 111,0 2-101,0 0 234,0 3-72,0 0 195,0 1-36,0 3-69,1-2 37,0 1-72,1 0-77,3 0 21,0 0-46,3 0-42,-3 0-38,2 1 6,0 1 5,-1 1 50,0 0 0,-1 1-26,-1-1 17,1 2 103,-2-1-18,1 1 100,-2 2 55,-1 1-62,0 1 96,-1 0-129,0 0 46,0 1-31,-1 0 1,-3-1-76,-1 2-23,-1-1-51,0 0 49,-1 0-129,0 1 46,2-3-123,-1 1 140,2 0-348,0-1 141,1-1-249,2 0-79,-1 0 154,2-1-175,0 1 221,1 0 133,1 0 61,1-1-5,2 1 183,1 2-121,1 0 150,-2 1-108,2 0 314,-1 2-68,-2-2 218,1 2-171,0-1 2,-1 0-10,0-2 44,1 1-361,1-3 1,0 0-200,3-1 141,1-3-606,3-2 170,0-4-468,2-4 472,1-3-260,0-2 226,0-1-241,-1 0-77,-1 1 268,-3 0-3,-1 1 307,-3 0 279,-2 2 0,0-1 0</inkml:trace>
  <inkml:trace contextRef="#ctx0" brushRef="#br0" timeOffset="330.001">13901 10796 9502,'3'-21'431,"-2"12"-251,0 1 123,-2 0-28,-1 4 97,-2-1 98,-1 3-125,-2 0 99,-1 1-114,-1 3-72,0 1 10,-1 3-72,0 5-36,-1 2-93,0 3-18,1 4 12,0 1-274,-1 5 120,3-1-187,1 5 206,2-3 63,3 2 32,2-4-21,3 1 0,1-1 0</inkml:trace>
  <inkml:trace contextRef="#ctx0" brushRef="#br0" timeOffset="331.001">11050 10849 24575</inkml:trace>
  <inkml:trace contextRef="#ctx0" brushRef="#br3" timeOffset="332.001">2239 10970 9502,'-17'-1'1454,"10"0"-915,0 1 355,0 0-380,2 0 201,-3 0-201,2 0 200,1 1-190,-2 1-170,1 1-3,1 1-76,-2 0 32,2 1-29,0-1 52,0 2-122,0-1-16,1 0-46,1 0-11,0 0-27,0 0 14,0-1-28,2 0 37,-1 1-32,1 0-22,1-1 11,-1 2-65,1 1 83,0-1-43,1 1 37,0 0 10,1-1-29,2 0 18,1 0-115,1-1 36,2-1-91,1-1 95,4-3-282,2-1 109,2-3-205,2-4 191,2-5-362,0-1 151,1-4-300,0-1 69,-3 0 168,0 0-66,-4 0 138,-1 2 196,-2 1-32,-4 2 120,-1 1 105,-2 2-52,-3 1 107,-2 2-98,-2 1 189,-4 2-73,-3 2 143,-6 1-188,-3 2 216,-3 1-113,0 3 225,-3 1-97,-1 4-37,1 1-5,-1 2-40,1-1-121,3 1 1,2 0-54,4-2-386,4 0 111,3-4-271,4 1 227,2-1-525,4-2 189,2-1-412,8 0 439,3-2-109,4 0 197,2-1-125,2-1-3,1 0 191,1-2 37,0-1 204,2-3 209,0-2 0,1-1 0</inkml:trace>
  <inkml:trace contextRef="#ctx0" brushRef="#br3" timeOffset="333.001">4064 10895 9502,'-15'7'1643,"7"-5"-882,1-2-234,-1 1 143,0-1-274,2 1 16,-1 0-114,2 0 51,0 1-89,0 0 93,0 1-60,1 1 69,0 3-102,1-1-39,0 3-40,1 0 5,1 1-140,0 0 33,1 0-92,2 0-173,0 0 76,3-1-103,1-2 158,3 0-118,0-3 19,2-1-113,-1-2 50,3 0-273,-1-3 35,1-1-186,1-3 47,-1-2 194,-1-2-44,0-1 113,-3 0 195,-1-1 22,-3 2 70,-1-1 203,-2 0-125,-1 2 122,-2 0-112,-1 1 43,-3 0-34,-1 2 52,-1 2-43,-1 0 220,-1 2-34,0 0 204,0 2-320,-1 1 16,0 2-114,0 2-357,1 1 126,2 3-310,1-1 259,1 1-394,2-1 175,2 0-359,1-1 350,0-2-131,3 0 387,1-2-133,4-2 353,0-1 0,2-1 0</inkml:trace>
  <inkml:trace contextRef="#ctx0" brushRef="#br3" timeOffset="334.001">1692 11014 9502,'-12'0'84,"5"-1"-38,1-2 382,1 0 92,1 0 215,0-2-103,2-1-15,0 0-190,1 1 85,1-2-163,3 0-95,2 1-7,4 0-51,3 1-50,3 2-7,2 1-36,0 0 28,2 2-19,-2 1 29,0 1-24,-1 1-28,-1 3-29,-3 2 0,-2-2 15,0 2-73,-3-1 3,-1-1-80,-2 1 43,-1-1-114,-1-2 49,-1 2-101,-1-1 96,-1-1-157,-1 0 43,-2 2-107,-2-1 117,-1 0 96,-2 1-3,1 1 165,-2-1-55,1 3 124,-2-1-135,3 2 269,-2 0-114,3 3 193,-2-2-136,2 2 36,2 2-15,-1-1 45,1 1-31,2-1-46,1 1 8,1 0-32,1-3-60,0-1-54,0 0 3,0-3-78,1-1 63,1-2-70,3-3 60,2 0-27,1-2 40,4-2-15,0-4 5,2-3-147,1-1 19,3-3-98,-2 0-248,1 1 133,-1 1-224,2-1 242,-3 3-298,2 1 158,-4 2-234,1 3-104,-4 0 225,1 1-170,-4 1 277,0 0-44,-2 0 285,-3 1-88,0 0 286,-1 0 0</inkml:trace>
  <inkml:trace contextRef="#ctx0" brushRef="#br2" timeOffset="335.001">8655 11018 9502,'-14'-1'814,"7"-1"-146,2 0 257,-2-2-272,0 0 263,2-1-400,-1 0 207,1 0-195,1 1 216,0 2-202,-1-1-105,1 0-36,0 1-39,0 1-149,-1 0 1,-1 1-85,1 0 16,-2 2 20,0 1-25,-1 3 25,1-1-67,0 4-24,0-2 13,0 2-4,3 0-131,0 2 45,1-2-111,2 2-286,1 0 124,1 0-237,1 0 223,3-1-224,1 1 94,4-1-186,2 0 190,1-3 40,1 1 60,2-2-17,-1-2 4,0-1 82,0-1-62,-1 0 115,0-2 81,-3-1 67,0-2-15,-2-2 141,-2-2-115,-2-2 107,-1-1-83,-1-1 144,-2-1-45,0 1 108,-3 0-92,-3 2-13,-3 0 17,-3 3 34,-4 1-288,-1 2 51,-1 1-204,-1 4 134,2 1-574,-2 4 120,3 2-156,0 2 376,1 5 399,0-1 0,-1 3 0</inkml:trace>
  <inkml:trace contextRef="#ctx0" brushRef="#br3" timeOffset="336.001">3580 11031 9494,'-8'-3'969,"4"1"-769,1 0 32,0 1-24,0-1 103,1 1-18,-1-1-25,1 1 18,-1 0-96,1 0 148,0 2-72,0 1 87,1 2 52,1 3-108,0 5 66,0 2-94,0 2 72,0 2-58,1-1 95,2 2-158,0-3-47,2 1-50,0-2-7,-1 0-41,2-2-3,-1-1-15,0-2-226,0-2 119,1-1-135,-1-1 123,0-3-269,0 0 80,0-1-252,-1-1 251,-1-1-1,0-1 92,-1-1-66,0-3 42,0-2 162,-1-4-30,-1-1 152,-1-1-40,0-2-34,-3-2 29,0-1-37,0 0 65,-2 0 0,1 2 61,-1 1 91,3 1-48,-2 3 69,2 0-75,0 3 75,0 1-39,1 2 48,2 1-72,-1 2-95,1 0-134,1 1-26,1 1-99,3 1 146,2 1-28,2 3 55,1 2-4,0 1 63,2 2 57,-2 0-39,1 1-33,0-1 76,-2 1-32,1-2 161,-3 1-136,1-2 42,-2 0-10,-1-2-12,0 0-145,-1-2-39,0 0-106,-1-2 101,1-1-100,0 0 50,1-1-106,-1 0-208,3-2 76,-1-1-166,2-4 141,0-2-18,0 0 37,-1-2-37,0-1 90,-2-1 146,0 0 10,-1-2 59,-1 2 95,-1 1-66,-1 0 104,1 2-120,-2 2 114,1 1-81,-1 2 118,0 1 217,0 2 116,0 1 169,-1 1-52,0 0-187,-1 1-105,0 4-90,1 0 17,0 3-53,1-1-121,0 2-1,0-1-100,1 2-219,1-2 114,2 1-188,0-2 187,3 1-44,0-1 37,-1-2-60,2 0 39,-1 0-198,1-3 31,1 0-133,-1-2 181,2 0-208,0-2 142,0-2-172,3-3-130,-1-1 464,-1-3-210,3-1 464,-2-3 0,1-1 0</inkml:trace>
  <inkml:trace contextRef="#ctx0" brushRef="#br3" timeOffset="337.001">1677 11203 9502,'-18'4'437,"12"-2"-58,1-1 150,3 0 108,0-1-54,4 1-42,1-1-352,6 0 45,1-1-36,3 1 77,2-2-89,0 0 43,2 0-45,-1-2 11,0 1-77,-1-1-52,1-1-1,-1 0 28,-1-3-275,1 2 84,-1-5-213,0 2 186,0-4-275,0 2 115,-1 0-132,0-2 237,-2 1 180,1-1 0,-1-3 0</inkml:trace>
  <inkml:trace contextRef="#ctx0" brushRef="#br0" timeOffset="338.001">14011 11151 9546,'0'-6'739,"0"4"-397,-1 0-17,0 1-60,1 0 45,-2-1-97,0 1 35,0 0-39,0 0 0,-1 0 58,-1 1-118,0 0 56,-1 0-74,0 0 39,-1 0 10,0 0 15,0 1-21,0 1-88,-1 1-29,2 0 0,-1 1-104,1 0 104,0 0-126,1 1 136,1-1-159,-1 1 97,2 0-120,0-1 44,1 2 16,0-2-22,0 0 8,1 1-20,-1 0 30,1-1 6,0 0 19,0 0 33,0 0-23,0 0 23,0-1 4,0-1-4,0 1 6,1-1-9,0 0 65,2-1 18,1 0 7,2 0 27,0-1-81,1 0 25,1 0-26,-2 0 40,3 0 29,-3-1-5,1 1 9,0 0-1,-2 0 37,0 0-16,-1 0 54,-1 0-44,0 0 13,-2 1-13,0 2-7,-1 0-37,1 0 41,-1 2-87,0-1-11,0 1-2,-1-1 10,0 0-6,1 1-14,-3-1 5,2 0-10,-2-1-89,1 1 4,-1 0-90,0 1 16,0-2 68,-1 2-71,-1 0 96,0 0 43,0 0 76,-2 1-15,-1-1 120,1 1-95,-2-1 123,1 0-106,-2 1 30,1-2-9,-1 1-21,2 0 55,-1-2-132,3 0 52,-1-2-52,1 0-399,3 0 9,0-1-153,4-1 210,2-1 265,8-6 49,2-2 0,6-3 0</inkml:trace>
  <inkml:trace contextRef="#ctx0" brushRef="#br3" timeOffset="339.001">2712 11302 10138,'-7'0'2559,"5"0"-2227,2-1 521,2-1-980,3 0 91,1-2 60,5-2-24,1-1 0,1-1 0</inkml:trace>
  <inkml:trace contextRef="#ctx0" brushRef="#br2" timeOffset="340.001">9416 11335 9502,'-4'-16'47,"2"10"-121,-2 0 590,2 0-123,0 3 409,-1-1-130,0 2-230,0 1 38,-1 0-143,1 2-3,-3 3-54,-1 3 43,0 4-124,-2 3 179,0 2-89,-1 2 110,0 2 39,-2 0-120,1 1 67,0 2-90,-1-2-39,1 3-49,0-2-12,1 2-114,0-3 38,1 2-37,1-2 63,1-2-149,0 0 45,0-3-136,1-1 139,0 0-232,0-2 101,2-2-165,-2 0-222,1-2 160,0 0-232,-1-3 252,-1 0-192,2-2 140,-2-1-172,0-2 94,1-1 107,-1 0-48,-1-1 129,2-2-305,-1-2 146,2-2-195,-1 0 229,1-3-286,0 1 427,2-1-260,-2-2 480,1 0 0,-2-3 0</inkml:trace>
  <inkml:trace contextRef="#ctx0" brushRef="#br3" timeOffset="341.001">2703 11390 9502,'-24'13'1341,"14"-8"-259,2-1-482,0 0 268,2 0-242,0-1 270,2 0-331,1-1-190,1 0-43,2 0-124,-1 0-235,3 0 7,0-1-147,3-1 134,3 1-396,2-2 137,4-1-252,-1-3-372,1 0 317,0-3-495,0 0 497,-2 0-131,0 0 236,-2 1-115,-2-1 173,-2 2 121,0-1 2,-3 1 111,-1 0 72,-1 0 70,-1 0 58,-1 1 0,-3-1 0,-4 0 0,-1-1 0</inkml:trace>
  <inkml:trace contextRef="#ctx0" brushRef="#br3" timeOffset="342.001">2715 11323 10869,'-10'0'2995,"6"0"-2466,1 1 234,1-1-320,1 2-126,0-1-118,1 3-23,0 1-93,0 1 51,0 1-46,1 1 58,0 1-115,2 0 25,1 2-88,1-2 13,-1 2 26,0-3-28,0 2 88,1-3-239,1 1 98,-2-1-205,2-2 152,0-1-269,0-2 118,1 0-199,1-2-132,1-1 137,0-1-155,1-3 214,0-2-10,2-3 94,-1-1-58,0-2-234,0 2 162,-2-1-197,0 0 375,-1 2 130,-1-1 151,-2 2 0,1 0 0</inkml:trace>
  <inkml:trace contextRef="#ctx0" brushRef="#br2" timeOffset="343.001">9118 11529 9502,'11'-32'89,"-6"16"1,-2 0 270,-2 2-68,1 0 134,-2 2-121,0-1 183,0 3-94,0 1 129,0 2-74,0 2-127,0 1 34,-1 1 17,1 1-164,2 3 73,0 1-151,3 3 54,1 3 28,3 1-10,-1 3 74,3 1-88,-2 0 68,3 1-77,0 1-60,1-1-1,2-1-37,1-1-85,2 2 33,3-4-116,2 0 148,2-3-152,1-1 98,0-1-115,-1-3 63,-1-1-455,-4-1 79,0 0-302,-5 0-351,-1-1 337,-3 0-110,-1-3 445,0-2 401,-1-1 0,2-1 0</inkml:trace>
  <inkml:trace contextRef="#ctx0" brushRef="#br3" timeOffset="344.001">2474 11471 9502,'-17'12'1269,"11"-8"-251,-1-1-430,3 1 71,0-1-187,1 0 137,1-2-225,1 2-91,1 0-30,0 1-57,1 0-2,1 0-70,2-1 25,1 1-24,1 0-14,1-1 3,2 0-17,0-1-84,1 0 41,0-1-104,2-1 118,0 0-146,0-2 60,2 0-90,-2-3 55,0-2-11,0-1 26,-2-1-46,0 0 17,-1-1-6,-1 2 3,-2-1-6,-1 1 52,0 2-17,-2-2 36,0 3 10,-2-2-10,0 1 21,-1 2-25,0-2 42,0 1-29,-1 0 35,-1 1-39,-3-2 61,-1 1-46,1 1 47,-3 1 33,1-1-8,1 2 76,-1-1-66,1 1 2,1 1-38,0-1 1,1 1-289,1 0 54,1 1-1497,0-1 591,4 3-787,0-2 976,6 3 181,-2-1 425,3 1-45,1-2 319,0 1 0,2-1 0</inkml:trace>
  <inkml:trace contextRef="#ctx0" brushRef="#br2" timeOffset="345.001">9709 11462 9502,'4'-18'1321,"-2"9"-769,-1 0 389,-1 1-409,-1 0 335,-1 2-244,-3 2 277,-2 1-385,-2 2-23,-1 3-145,-2 4 58,0 2 170,-2 3-144,-1 3 164,0 3-218,-1 0-19,0 4-74,1-1 55,0 1-209,2-1 4,2 0-119,1-1 69,2 0-324,3-3 112,0 0-217,3-2 239,1 0-222,1-1 128,2-2-289,3-1-462,2-1 175,2-1-351,4-2 468,0-1-257,1-1 248,0-2-249,1-1-6,0-1 296,-2 0-166,-1-1 334,0-2-43,-3-2 314,-2-2-94,-1-1 282,-2-2 0,0 0 0</inkml:trace>
  <inkml:trace contextRef="#ctx0" brushRef="#br3" timeOffset="346.001">2243 11506 9502,'-8'13'0,"5"-5"514,-2 1-98,0-1 357,1 3-173,1-1-184,-1 1 2,1 3-118,1-2-150,1 1 22,0 1-86,1-2 45,0-1-127,1-1 32,-1-1-97,1-1-8,1-2 59,1-2-61,-1 0-175,0-2 76,0-1-185,1 0 189,0-2-122,0-1 97,1-4-121,-1 0 91,-1-5 86,2 0-1,-2-2 49,1-2 109,-1-1-45,1 0 120,-1-1-111,0-1 66,-2 2-55,2-1 73,-1 2 105,0-1-45,0 1 87,-1 2-83,1 1 101,-1 0-47,0 3 86,1 1-82,0 1 53,0 1-42,-1 2 80,2 2-79,-1 0-9,2 3-41,0 1 0,-1 3 32,1 4 44,0 3-27,0 2 135,-1 2-97,1 0 106,0 1-94,-1-1-100,1 0-34,2-1-37,0-1 10,0-1-189,3 1 49,0-4-140,0 0-457,2-4 215,1 0-354,-1-3 363,3-1-477,-1-1 210,0-1-379,1-1 612,-2-1 227,0-3 228,0-2 0,-1-2 0</inkml:trace>
  <inkml:trace contextRef="#ctx0" brushRef="#br3" timeOffset="347.001">2041 11551 9502,'-9'-15'-477,"4"10"353,1 0 522,0 2-72,0 2 354,2-1-61,1 2-229,-1 2 66,2 1-191,0 5-24,2-1-51,0 5 11,3 0-68,1 2 10,2 1-12,-3 1-1,3-2 1,-1 2 0,0-2 0,1 0-60,-2 0-13,1-2 13,0 0 4,-1-2-191,2-2 25,-3 0-167,2-2-354,-1-2 202,-1-1-321,0-1-139,0-1 238,0-1-26,-2 0 332,2-1 326,1-2 0,0 0 0</inkml:trace>
  <inkml:trace contextRef="#ctx0" brushRef="#br2" timeOffset="348.001">9566 11630 9502,'-20'-17'314,"10"10"-12,2-1-106,-2 1 358,2-2-153,-2 2 234,1-1-35,0 1-179,0 2 80,0-1-137,1 2 257,0 1-107,2 1 170,3 1-181,0 1-161,1 0 5,1 1-93,2 2-111,2 3-36,4 1-36,3 2 12,4 1-268,3-1 72,3 0-196,1 2-59,4-2 137,0 1-98,3-1 53,-3 2 207,1-2-53,-2 3 122,-2 0 0,-1 1 0</inkml:trace>
  <inkml:trace contextRef="#ctx0" brushRef="#br3" timeOffset="349.001">2248 11651 9502,'-19'18'482,"10"-11"-90,2 0 322,2-2-129,-1 0-173,2-1 17,2 0-110,0-2-80,2 0-5,1 0-52,3-1 3,5-1-211,2-3 52,4-1-116,2-4 90,0-2-347,1-3 132,0 0-238,-1 0-316,0 0 251,-3 1-427,0 0 567,-1 0 128,-2 1 250,0 0 0,0-3 0</inkml:trace>
  <inkml:trace contextRef="#ctx0" brushRef="#br3" timeOffset="350.001">1945 11651 9502,'-12'-10'-94,"6"5"158,1 0 83,0 0 2,0 0 50,0-2-67,2 3 64,-1-2 18,-1 1 14,2 1-28,0 0 121,0 2-59,2-1 110,-2 1 62,1 1 18,1 0-9,0 2-62,1 3-197,0 3-41,0 5 72,1 3 7,1 2 11,1 1-32,1 0-63,1 2-5,1-2 20,-1 1-180,1-2 51,0-1-116,0-1 91,-1 0-465,2-4 134,-1-1-351,0-2 359,3-2-236,-2-3 178,4-2-275,-2-2-121,1-2 176,0-4-148,0-3 317,-1-3 237,-1-2 83,-1-2 113,0-2 0,1 0 0</inkml:trace>
  <inkml:trace contextRef="#ctx0" brushRef="#br0" timeOffset="351.001">13727 11676 9502,'-8'0'-747,"4"-1"638,1 1 27,1-1 11,0 0 100,1-1-37,1 0 48,0 0 33,0 1-16,0-1 77,-1 1-76,1-1 267,-1 1-93,0 0 182,-1-1 57,0 2-132,1-1 122,-1 0-142,-1 0 26,2-1-60,-2 1 60,2 0 34,-1-1-43,-1 1 27,0-2-83,1 1 125,-1 0-66,0 1 98,0-1-47,0 1-110,-1-1 59,1 1-133,-1 1 95,1 0-88,1 0 112,-1-1-121,1 1-21,-1 0-57,1-1-12,0 1 17,0-1-44,1 1-25,-1-2 11,2 0-64,-1 1 106,-1-1-48,2 0 85,-1 0-42,1 0 334,-1 1-275,1 2 254,0 1-314,1 5-23,3 2-22,-1 3 7,5 1-48,-1 0 24,3 3-3,-1-1-6,2 3 47,0-2-9,2 1-6,-1-1 32,0 1-31,1-1 36,-2 0-37,-1-2 62,1 1 1,-3-1 7,1-1-1,-2-1-86,1-1-6,-2-1-4,-1-1-172,0-3 81,-1 0-122,-2-1 1,0-2 67,0-1-85,-1-1 110,0-2-38,-2-1 48,-1-4-69,-2-2 50,-1-2 0,0-1 75,0-2-12,-1 2 10,-1-2 27,2 1-36,-2 0 48,1 2 4,0-2-30,-2 2 35,1-1-53,-2 1 35,0-2-29,-2 1 31,-1-1-19,-1-1 52,1 0-23,-1 0 28,2 1-45,-1-1 101,2 3-11,1 1 93,2 2-13,1 0-30,1 2 44,1 1-118,1 2-270,2 1 113,2 0-190,2 3 223,5 1 162,0 4-75,2 4 142,0 0 9,1 2-41,1 1 77,0 2-126,0-1 83,1 2-85,-1 0 119,0 2-103,0 0 56,0 1-87,-1 1 45,-1-1-81,1 1-1,-2-1-15,1 1 10,-2-3-104,2-1 19,-3-2-98,1-1-105,-1-3 94,-2-2-117,1-2 22,-2-1 66,0-1-70,-2-3 92,1 0-246,-1 0-2244,-1-2 948,0-1-1014,-1 1 1949,-2-4 765,-1 2 0,0-3 0</inkml:trace>
  <inkml:trace contextRef="#ctx0" brushRef="#br3" timeOffset="352.001">3616 11617 9502,'-22'0'1352,"10"0"-391,2 0-275,-1 0 311,2 0-440,0 0-5,2 0-158,1 0 91,1 0-42,2 1-109,2 0 28,0 0-93,1 2-40,0 0-30,2 1-19,0-1-34,4 3 33,1-1-36,0 1 37,3 0 38,-2 2-66,3-2 67,-1 2-88,2-1-54,-1 0-13,1 1 14,2-2-56,-1 0 50,0-1-15,0 0 15,1-1-145,-2 0 41,-2-1-141,0 1 102,-3-1-51,0 0 38,-2 0-67,-2 1 155,-1-1 31,-2 2 20,-2-1-2,-2 2 7,-5 0-37,-1 0 67,-5 1-184,-1 0 40,-2-2-99,1 0 130,-1 0-569,2-2 173,0-1-380,2-1 324,0 0-517,2-1 242,1 0-152,1 1 475,0 3 427,0 1 0,-2 1 0</inkml:trace>
  <inkml:trace contextRef="#ctx0" brushRef="#br2" timeOffset="353.001">16501 11701 9502,'-14'1'0,"9"0"257,1-1-42,1 0 184,0 0 155,1 0-344,1 0 227,1 0-352,0 2 46,0 0 3,0 0 12,0 0-7,1-1 50,0 0-46,3 0 32,1-1-44,1 0-36,3 0-28,0 0 13,4-1-20,-1-1-112,1-1 22,2-1-88,-1 1 66,-1-1-29,0 0 0,0 0-65,-2 0 121,-1 2 6,-1-2 40,0 1 2,-4 0 134,1 0-14,-2 0 104,-2 0 46,-1 1-72,0-1 70,-1 0-69,-1 1 144,0 0-47,-2 0 121,-2 0-18,-1 1-99,-1 0 35,0 1-93,-1-1 1,0 1-17,-2 1 21,3 0-151,-2 2-6,2 2-110,-1 3 79,0 0-64,-1 3 51,-1 2-66,-1 1 73,-2 3-46,1 1 78,-3 0-86,1 2 34,0-2-78,0 1 51,0-1-19,2-1-60,1-1 21,0-2-115,4-1-133,0-2 64,2-1-106,3-2 129,0-1-352,2-1 117,0-3-271,2 0 298,0-1-101,4-2 135,2-1-115,2-1-358,0-2 207,2-2-80,-1-3 370,3 0 340,0-2 0,2-2 0</inkml:trace>
  <inkml:trace contextRef="#ctx0" brushRef="#br3" timeOffset="354.001">1990 11669 9502,'-23'12'-253,"13"-6"18,0 2 397,3 0 74,-1 0 229,1 2-79,2-1 35,-1 1-111,1-1 70,2 0-41,1-2-83,1 1 55,-1-4-97,2 1-215,0-2 4,2-2-134,2-1 107,5-3-86,4-3 72,4-5-76,2-2-486,3-3 129,-1-1-199,2-1 333,-2 1 337,2-2 0,1 0 0</inkml:trace>
  <inkml:trace contextRef="#ctx0" brushRef="#br0" timeOffset="355.001">13707 11786 9502,'0'-18'-661,"0"8"608,0-1-84,-1-1 137,1-1 0,-2-2 0</inkml:trace>
  <inkml:trace contextRef="#ctx0" brushRef="#br0" timeOffset="356.001">13704 11683 8857,'2'13'-646,"-1"-8"646,-1-3 8,2 1-6,-1-2 6,1 0-8,-1-1 0,2 1 0</inkml:trace>
  <inkml:trace contextRef="#ctx0" brushRef="#br3" timeOffset="357.001">3109 11842 9502,'3'-18'839,"1"8"-151,-1 1-286,3-1 340,1 1-187,-1 0 277,1 3-354,0 0 47,0 1-153,0 3 88,1-1 151,0 1-147,1 1 146,-3 1-226,3 0-78,-2 0-73,3 0 26,-2 0-391,3 0 61,-2 1-231,2 1 209,-2 0-340,1-1 170,-1 0-309,0 0 321,-3 1-273,1-1 164,-2 0-283,-2-1 178,-1 1 346,-4 1-20,0 0 254,-9 3 100,0-1-106,-2 3 152,-1 2-159,2-2 98,1 3-81,0-1 114,3 2-73,1-2-9,3 1-41,1-1-8,2 1-64,1-2 28,1 1-30,2-2 8,2 1 60,2-2 7,-1 0 10,3 0 68,-1-1-109,2-2 59,-2 1-74,2-2-115,0 0 28,1-1-89,0-1 104,0 0-354,1-2 126,1-2-258,0-1-240,1-2 199,1-2-250,-2 0 299,1-1-69,0 0 126,-1 1-112,1-1 302,-2 1 94,3-1 144,-1 0 0,1-3 0</inkml:trace>
  <inkml:trace contextRef="#ctx0" brushRef="#br2" timeOffset="358.001">16831 11793 9502,'-11'-3'687,"8"1"-150,1 0 453,1 1 128,0-1-575,0 1 316,-1 1-494,0 1-80,-2 0 43,-1 3-122,-1 2 190,-4 2-96,0 1 116,-3 2-7,0 0-116,-3 2 43,1-1-85,-2 0 142,2 2-71,-2-2 100,3 0-165,1 0-72,1 0-41,0-2 1,4 1-188,-1-2 54,4 0-125,0-1 100,2-2-290,1 0 116,1 0-259,2-3 30,2 0 62,2 0-63,3-2 58,4 0-164,2-1 65,2 0-122,1-2 165,1-1 127,1-2-11,0 0 89,0-2 92,-1 0-10,-1 0 66,-2 0-68,-2 0 227,-1-1-70,-2 1 152,-3 0 275,0 0-134,-4 1 245,0-1-237,-2 0 87,1 0-97,-2-2 111,-1 1-35,-2-1-112,-1 0 75,-2 0-97,-2 0-337,0 0 44,-1 1-208,1 3-641,0 1 266,2 1-533,2 1 558,0 3 316,2 2 153,0 4 123,1 1 0,0 5 0</inkml:trace>
  <inkml:trace contextRef="#ctx0" brushRef="#br3" timeOffset="359.001">3160 11786 9502,'-15'18'1192,"9"-8"-227,2-1-402,0 0 459,1 1-262,0-1 357,0 2-492,1-1-10,1 1-167,1-1 75,0-1-523,1 0-27,2-2-261,1-1 223,1 0-527,1-1 219,2-2-377,0-1-250,-1-1 293,1-1-348,-2 1 354,1-1 132,-1 0 116,-2 0 19,-1 0 103,-1 0 51,-4-3-21,-2 0 1,-5-4 0</inkml:trace>
  <inkml:trace contextRef="#ctx0" brushRef="#br3" timeOffset="360.001">2895 11883 9502,'-10'12'581,"3"-6"-116,2-2 385,-2 0-359,1 1 366,-1 0-212,0 0 286,3 0-174,-1 2-268,2-1 35,0 1-160,1 0-219,1 0-5,1 1-139,0 0 74,0-1-104,0 1 72,1-2-85,0 1 104,1-1-298,1-2 124,0 2-275,1-2-265,0 0 76,1-1-223,0-2 61,-1 0 266,1 0-48,-1 0 159,0-1 195,-1 0 45,-1-1 60,-1 0 111,1-2-95,-1-3 99,-1-2-128,0-1 55,0-2-54,0 0 15,0-1 32,0-2 58,-1 1 37,0 1 59,0-1 16,0 0-69,1 2 74,1-1-102,1 3 48,3 0-89,2 2 33,1 2-38,2 1 195,-1 2-45,3 1 134,-3 3 109,1 2-95,-3 2 116,1 2-136,-3 2 364,0-1-118,0 1 248,-1 0-88,0 0-230,-1 0 57,1 0-155,0-1-234,2 0 0,-1-2-154,1 1 95,2-2-569,-1-1 200,2-1-350,0-1-124,2 0 244,-2-3-235,2 1 182,-2-1-612,0 0 735,-3-2-520,1-2 985,-2-2 0,0-2 0</inkml:trace>
  <inkml:trace contextRef="#ctx0" brushRef="#br3" timeOffset="361.001">2884 12011 9502,'-15'5'1243,"8"-3"-895,3-1 165,-2-1-130,2 0 147,-1 0 104,1 0-174,1-1 146,1 0 194,1 0-464,2 1 149,1-1-430,4 0-117,2 0-186,3-1 80,2 0-139,2-2-320,1 0 187,0-2-295,1-1 274,0-2-64,0 0 62,0-1-92,1-1 164,-2-1 214,-1 0 60,-1-2 117,0 0 0,1-1 0</inkml:trace>
  <inkml:trace contextRef="#ctx0" brushRef="#br2" timeOffset="362.001">17248 11968 9675,'-1'-7'730,"1"5"-477,0-1 296,-1 0-109,-1 1 196,0-1 30,0 0-194,-1 2 134,1-1-241,-2 1 122,-2-1-129,0 1 112,-2 1-44,0 0-101,-1 0 25,-1 1-77,0 2-43,-1 1-47,-3 4-1,1 2-37,-2 2 60,0 2 29,-1 2-16,-2 3 68,-1 1-93,1 3 89,-2 0-95,-1 3-107,-1 2-29,0 1-93,0 0-220,1 2 92,2-2-180,1 0 220,1-2-274,2-1 120,0-1-207,1-2 180,1-1-60,0-2 64,1-3-78,1-2-105,1-2 127,2-2-140,0-2-73,2-3 143,0-2-106,3-2 204,0-2-195,1 0 112,2-4-150,0-3 206,2-4-73,2-4 102,1-3-95,2-2 107,2-2 60,-2 0-13,1 1 69,-4 1 155,2 2 23,-3 1 109,2 1-129,-1 1 238,0 1-122,3-1 167,0 2 147,2-1-163,2 1 235,2-1-236,2 0 173,0 1-122,2 0 165,-2 1-149,1 1 45,-3 2-69,-1 4 50,-3 0 71,-2 2-61,-2 1 74,-1 2-114,-1 0 174,-2 3-89,-1 2 113,0 2 6,0 2-119,0 0 59,0 1-108,1-1-160,0 1-23,3-2-53,1 1-184,3-3 80,0 1-119,2-2 102,4-1-132,-1-2 73,3 0-82,0-2 91,2 0-611,1-2 57,2-2-406,0-3-163,0-1 392,1-4-1,-1 0 418,3-4 403,1-2 0,1-3 0</inkml:trace>
  <inkml:trace contextRef="#ctx0" brushRef="#br3" timeOffset="363.001">2686 11942 9502,'-13'0'400,"7"0"-71,0 0 273,1 0-222,0 0 35,2 0 15,0-1-82,2 2-25,0 1-194,1 5-1,0 2 15,0 2-19,1 1 7,0 2-72,1 2-2,1-1-11,1 0 29,0-1-213,1 0 27,1-2-169,0-1-401,1-1 220,1-2-343,0-2 477,0 0 149,0-3 178,1 1 0,0-1 0</inkml:trace>
  <inkml:trace contextRef="#ctx0" brushRef="#br0" timeOffset="364.001">13865 12024 9502,'-9'3'95,"7"-2"45,0-1 42,1-2 44,1-1-86,0-4 42,1 1 18,1-3-38,2 2 34,0 1-65,0-2 148,1 4-22,-3-2 82,2 2-73,-1 0 110,-1 2-59,-1 0 87,1 1 285,-1 0-334,1 2 300,-1 1-362,0 1-36,0 3 26,-1 2-147,2 0 39,-1 1-95,2 0 51,1 1 1,0 0 14,1 0-10,-1-2 10,1 1-79,0-3 49,0 2-48,1-1 33,0-2-22,-1 0-15,-1 0 11,1-1-23,-2-2 9,0 1-5,-1-1-40,0 0 25,-2 1-4,1-1 1,-1 0 2,1 0-18,-1-1 1,0 1-190,0 0-68,-1-2-101,0 2-539,0-2 480,0-1-362,0-1-68,1-1 187,0 1-336,1-2 422,0 0 307,2-1 110,1 0 135,1-2 0,1-3 0</inkml:trace>
  <inkml:trace contextRef="#ctx0" brushRef="#br2" timeOffset="365.001">17530 11974 10394,'-8'-8'1565,"2"5"-929,0 1-239,-1 1 472,-1-1-215,1 2 351,-2 2-150,2 2-297,-3 4 70,1 3-255,-2 3-56,-1 4-77,-2 1 47,-2 2-98,-1 2-78,-1 1-39,0 0-68,0 0-14,0-1 48,1 1-52,3-3 102,1 0-110,2-2 72,0-1-93,3-2-440,3 0 85,1-4-305,2-1 262,1-2-322,3-2 168,0-3-280,4-1-89,2-1 286,5-2-185,-1-2 366,4-3 274,0-1 99,3-5 124,0-1 0,3-2 0</inkml:trace>
  <inkml:trace contextRef="#ctx0" brushRef="#br0" timeOffset="366.001">13481 12034 9502,'-16'-5'-234,"9"3"575,0 0 367,3 0-223,-2 0-160,0 0 7,2-1-110,-1 2 152,0-1-95,2 0 96,-2-1 100,3 1-116,-2 0 122,0 0-148,1-1 79,0 1-77,1 1 58,-1-1-107,0 0 69,0-1-60,1 2 57,0-1-33,0 0-72,1 0 1120,0 1-848,0 0 741,0 1-1038,0 0-98,-1-1 92,1 1-79,-1 0 53,1 0 53,0 0 3,-1 0 64,1 0-101,-1 0-47,1-1-24,0 0-31,-1 0 46,1 1-24,0-1-26,-1 1 35,0 0-39,1 0-57,-1 0 11,1 0-61,-1 0 12,0 0 88,1 0-107,-1 0 106,1 0-97,0 0 51,-1 0 70,1 0-49,-1 0 55,0 0-76,-1-1 96,1 0-3,-1 0 1,0 0-50,2 0-89,-1 0 0,-1 0 0,1 1 0,0 0 0,0 0 0,1 0 0,-1 0 0,1 0 0,-1 0 0,1 0 0,0 0 0,0 0 0,-1 0 0,1 0 0,-1-1 0,1 0 0,0 0 0,-1 0 0,1 0 0,0 1 0,-1-1 0,1 2 0,0 0 0,2 2 0,1 2 0,3 1 0,0 1 0,0 1 0,1 1 0,1 1 0,-2 0 0,2 2 0,0-2 0,-2 2 0,2 0 0,-2 0 0,1-1 0,0 2 0,1-2 0,-1 1 0,1 1 0,1 0 0,-1-1 0,1 2 0,0-1 0,1-1 0,-1 2 0,0 0 0,1 1 0,-1-1 0,1 2 0,-2-1 0,2 0 0,-1-2 0,0 2 0,0-1 0,0 1 0,0-2 0,-1 0 0,2 0 0,-2-1 0,1 0 0,-1-1 0,1-2 0,-1 1 0,-1-1 0,1 0 0,0 0 0,-1 1 0,2-1 0,-2 1 0,1 0 0,0 0 0,-1 1 0,1 0 0,0 1 0,-2-1 0,1-1 0,0 1 0,-2-2 0,1 2 0,0-2 0,-1 1 0,0-2 0,0 0 0,0-2 0,0 1 0,0-1 0,-1 0 0,1 0 0,0 0 0,0-1 0,0 1 0,0 0 0,0 0 0,1-1 0,-1 1 0,0 0 0,0-1 0,0 2 0,0-1 0,0-1 0,-2 1 0,1-2 0,0 2 0,0-2 0,0 1 0,0 1 0,-1-1 0,0 2 0,0-1 0,1-1 0,-1 0 0,1 2 0,-1-2 0,1 0 0,-1 0 0,0 0 0,0-1 0,0-1 0,0 0 0,0 0 0,0 0 0,-1-1 0,1 0 0,0 0 0,0 0 0,-2 2 0,3-1 0,-1 2 0,1-1 0,0 2 0,1 2 0,-1 0 0,0 1 0,1 0 0,0 0 0,0-1 0,-1 1 0,0-2 0,0 1 0,0-1 0,0-3 0,-1 0 0,0-1 0,1-1 0,-3 0 0,2-3 0,-2 0 0,1-2-97,-1 0 23,0 0-89,0-1 94,0 2-633,0-2 181,0 2-433,0-2 411,0 1-908,0 0 388,0-1-637,0-4 985,0 0 372,1-7 343,-1-3 0,1-4 0</inkml:trace>
  <inkml:trace contextRef="#ctx0" brushRef="#br3" timeOffset="367.001">2557 12108 9502,'-40'16'428,"24"-9"-63,1 1 185,3-2-142,0 1 161,5-1-227,1-1-81,3 0-80,2-1 8,1 0-110,2 0-2,5-3-15,2 0 14,4-1-5,3-1 1,3-2-12,-1-5-268,2-1 117,1-4-229,-1 0 203,1 0-399,-2-1 163,-1 1-323,-1-1 307,-2 3-127,0-2 142,-2 2-129,-1 0 122,-1 1 88,-1 1 101,-1-1 70,-2 2 102,0 1 0,-2-2 0,1 0 0</inkml:trace>
  <inkml:trace contextRef="#ctx0" brushRef="#br3" timeOffset="368.001">2498 12018 9502,'-14'0'730,"6"0"-194,2 0-142,-1 1 220,0-1 39,2 2-175,0 1 104,1 0-213,1 1-80,2 0-34,0 2-41,1 2 86,0 0-99,1 2 88,2 0-103,1 2-18,3-1-39,-1 1 10,3 1-4,-2-1-163,3 0 29,-1-1-108,1 0-373,0-1 151,0-1-286,0-1-53,1-3 250,0-1-212,0-2 281,2 0-460,-2-2 225,2-3-119,-1-1 371,0-3 332,0-4 0,2-1 0</inkml:trace>
  <inkml:trace contextRef="#ctx0" brushRef="#br0" timeOffset="369.001">13502 12110 9502,'3'14'-389,"-2"-9"102,1-1 137,1-1 20,-1-2 26,0 0 6,1-1 55,-1-1 43,1 0 0,1-1 0</inkml:trace>
  <inkml:trace contextRef="#ctx0" brushRef="#br0" timeOffset="370.001">13523 12126 9502,'-11'5'-1169,"5"-3"1119,4-1 120,-1 0-50,1-1-9,0-1-2,-1-3-9,1-2 0,-2-3 0</inkml:trace>
  <inkml:trace contextRef="#ctx0" brushRef="#br3" timeOffset="371.001">15024 12182 9716,'11'0'-735,"-6"0"859,-1 0 30,-1-1 234,0 1-114,1-2-63,0 0 8,0-2-39,0 1 3,0-1-35,1 1-6,0 2-11,1-1-41,0 0 5,1 1-11,-1 0 21,0 1-23,1-1-12,-3 1-11,0 0 7,-2 0 94,1 0-60,-6 0 59,-2 0-60,-8 0 6,-2 0-5,-6 0-13,0-1 79,-2-1 11,-3-1 20,0-1-31,0-1 17,-1 0-58,3 0 81,1 1-152,3 0 72,3 1-72,1 1 86,3 1-186,2 1 59,2-1-133,3 1-153,1 0 102,1 0-169,1 1 189,2-1-153,0 2 100,1 1-158,0 0 157,2 0 1,2 1 30,4 0-29,0 0 120,4 1 21,-1-2 52,2 1-35,2-1 0,0 1 10,1-2 11,0 1 137,2-2-85,-1 0 117,0 1-71,1-2 93,-2 1-41,1-1 72,-1 0-71,-1 0 109,-3 0-47,-1 0 92,-2 0 9,-3-2-51,-2 1 40,-1-1-37,-1 1-138,-2-1 38,-3 0-83,-3-1 74,-6 2-148,-1-1 59,-5 0-155,0 1 82,-2-1-7,-1 2 46,0-1 14,0 0-11,0 1 45,0 0-61,3-1 91,0 0-47,1 0 45,2 0-43,0 0-16,3 0 31,2-1-7,1 2 25,2-1-154,2 1 18,1-1-133,2 2-83,0 1 52,2 1-74,0 2 102,1 2 61,2 3 38,3 0-29,0 0 164,2 3-59,-1 0 111,1-1-93,-2 2 240,-1-2-93,-1 1 190,-1-1-168,-2 0 67,0-2-76,-1 1 115,0-2 11,0-1-15,0 0 26,0 0-45,0 0-152,-1-1-7,2 1-36,-1-1-443,4 2 176,0-1-329,3 2 300,2-1-860,-1 1 819,0-1-717,-2 0 1000,1 0 0,-1 0 0</inkml:trace>
  <inkml:trace contextRef="#ctx0" brushRef="#br3" timeOffset="372.001">14835 12257 9502,'0'-9'-871,"-1"4"827,0 2 76,0-1-5,0 3-28,0-2 20,0 1-23,0-1 69,0 2 190,0 0-127,2-1 129,0 2-212,2-2 75,1 1 23,2-1 13,-1 0-24,-2-1-3,2 0 16,-2-2 17,1 1 88,-2-1-62,-1 0 82,0-2-70,-2 2-15,-1-2-26,-3 1-19,-2 0-51,-2-1-27,-2 1 3,1 1 26,0 1-70,0 0 33,2 2-131,2 0 114,1 1-119,1 0 47,1 0-36,5 2 6,1 0 143,7 1-24,1 2 34,6 2-13,3 0-38,3 3 7,2 1-5,5 4 126,2 1-24,5 4 88,0 1-65,6 3 184,-1 4-47,4 2 129,-1 3-52,4 3-96,-2 1 46,4 3-122,-1 0 78,1 0-91,-2 1 80,3 3-139,-3-1-22,4 3-24,-3 1 1,2-2-82,1 3 19,-4-6-120,0 3 138,-2-4-195,-5-1 80,-4-2-136,-5-3 54,-6-5 58,-4-1-23,-8-6-12,-3-4 92,-4-4-29,-4-5 59,-4-1 237,-3-4-80,-5-2 196,-4-3-150,-2-1-130,-4-3 29,1-2-78,0 0 108,-1-1-562,2 2 150,2-2-373,1 2-369,2 1 312,0 0-381,2 1 469,0-1 353,0 2 115,0-4 162,-1-2 0,-2-1 0</inkml:trace>
  <inkml:trace contextRef="#ctx0" brushRef="#br3" timeOffset="373.001">2272 12181 9502,'-3'-7'394,"0"2"0,1 1 325,-1 0-65,0 0-190,0-1 59,1 1-148,-1 1 61,-1 1-72,1-1 65,-2 1-107,1 1-27,-2 0-25,1 1 13,-1-1-35,1 1 5,-1 1-33,-1 1-25,2 1-142,-1 1 10,0 3-81,1 3-44,-1-1 61,1 2-84,0 1 146,2 0-146,0 1 95,0 0-132,0-1 72,2 1-43,0-2 33,0 0-68,1-2 52,0 0-7,0-1 42,0-2 14,1 0-93,0-1 13,1-2-90,2 0-75,2-1 55,0-1-72,2 0 93,1-1-72,2 0 41,0-1-84,2-2 79,0 1-43,0-2 43,0 0-38,1 0 50,0 0 22,-2 2 28,1-2-34,0 0 0,-1-1 0,-2 1 15,2-2-37,-3 0 32,2-1-81,-2-2 94,1 0-122,-1-2 73,1-1-130,-3-1 8,2-2 165,-2-1-5,2-1 192,-1-3 0,2 0 0</inkml:trace>
  <inkml:trace contextRef="#ctx0" brushRef="#br3" timeOffset="374.001">14947 12230 9502,'-9'-6'-1068,"5"1"1005,1 2 63,0-2-71,1 1 48,0-1-49,-1 0 137,3 1 25,-2-1 3,0 2-14,1 0-16,-1 1 15,0 1 7,-1-1-14,2 1 60,-2 1-24,1-1 93,1 1 1,-2 0-22,2 0 53,-2 0-90,2 0 70,-1 0-40,0 0 27,0 0 43,0 0-37,0 0-3,1 0-8,-1-1-7,-1 0 23,0-1 6,0-1-25,-1-1 19,1 1-63,-2-2 48,1 1-64,-1 1 92,1 0-29,2 1 79,-1 1-1,0 0-33,1 0 42,-1 1-40,1 0-50,1 1-7,0 0-90,0 2-10,1 1 15,-1 0-2,1 0 34,-1 0-4,0-2-10,1 0 28,0 0 82,-1 0-68,0-1 41,0-1-98,-1 0-9,0 0 10,0 0 40,0 0 24,0 0-9,0 1 1,1-1-65,-1 1 12,0 1-12,0 0 28,0 1-65,1 0 50,1 3-49,-1 1-30,1 1 21,1 3-69,-1 1 24,2 1 4,1 1 12,1 0 17,-1-1-46,2 0 25,0-1-87,-1-2 77,-1 1-64,1-4 35,0 2-16,-1-2-18,0 0 61,0 0-16,-1-1-21,-1 1 38,1 0-45,0-1 49,-1 2-29,0-2 20,0 1-22,0 0 21,-1-1 7,0 0-4,0-1 8,0-1-10,0-1-122,0-1-43,-1 0-63,0-5 1,-1-1 109,0-5-33,0-2 20,0-6 6,1 0 39,1 0 65,-1-1-15,0 1 0,1-1 30,-1 2-13,1 0 79,-1 1-85,-1 2 168,0 0-74,0 3 132,0 1 27,-1 1-53,0 2 54,1 1-48,-1 1 2,0 3 3,-1-1 36,0 1 6,1 1-25,-2 2 49,2 0-93,-2 5-85,3 2-24,0 2-81,1 1 99,1 4-118,0 1 65,0 1-125,0-2 32,2 1 11,1-1-17,0-1 45,1-1-24,0 0 15,-2-3-28,1-2-61,0-1 28,-2-1-69,1-3 101,-1 1-65,1-2 101,-1-1-61,-1 0-218,0 1 192,0-4-201,0-2 332,-1-5 20,-1-3 3,-1-3-16,0-1 77,0-2-29,2 1 124,0 0-128,-1 0 96,1 1-89,0 0 117,-1 0-45,1 2 38,-1 2-67,1-1 30,0 3-16,-1-1-4,0 2 17,0 0-22,1 1-35,-1 1 27,-1-1-28,0 2-23,0-1 16,1 0-20,-1 2 27,2-1-64,-1 1-16,2 1 2,-1 1-71,1 0 80,0 1-88,3 1 195,4-1-26,4 2 146,5 1-121,4 4 59,2 2-46,3 2 11,2 1-5,0 0 10,1 0 0,-2 0 66,1-1-33,-4-1-107,2 0-10,-3 0-32,-2-2-205,-2 0 119,-3-2-167,-1-3 120,-3-1-315,-2 0 101,-1-2-250,-3 0-15,0-1 130,-2-3-101,-2-1 163,0-1 221,-2-1 52,-2 1 124,-2 0 0,-1-1 0</inkml:trace>
  <inkml:trace contextRef="#ctx0" brushRef="#br3" timeOffset="375.001">14844 12170 9502,'-9'11'56,"5"-7"-26,1 0 43,-1-3-41,1 1 296,0-1-53,-1 0 204,2-1-146,0 0-80,1-1-52,-2-1-26,2 0 102,-2-1-36,1 1 106,-1 0 1,1 1-67,-1 0 62,1 0-130,-1 1 184,1-1-102,-1 2 116,0 1-103,1 1-25,1 2-35,0 2 43,1-2-106,0 2 4,0-1-63,0-2 5,0 0-56,2-1-1,-1 0-10,2-2 8,-1 0 54,1-1-11,-1 0 16,0 0 1097,-1 0-867,0 0 763,1 0-1108,1 1-36,1 1 92,2 1 5,-1 1 35,3 3 4,0-1-71,0-1 8,1 1-101,-1-1 81,0 0-78,0-1 109,-1-1-57,0 0 48,-1 0 19,1-1-3,-1 0 26,0-1-31,0 0 9,-1-1-15,-1 1 4,0 0 13,1 0-17,-1 0 15,-1 1-18,3 0-5,0 1 7,1 1 1,2 1-69,1 1 59,2 2-67,1 0 74,2 2-10,0 0 12,2 2-14,-2 0-17,1-1 10,-1 1-19,1 0 21,-1-1-55,0 1 37,0-2-40,-1 0 53,-1 0-30,1-1 17,-1 0-18,-1 0-44,0-2 50,0 1-53,-2-2 63,1 1-13,-2 0 5,1-1-10,-1 2-4,1-2 11,-2 2-8,2 0 7,-1-2-42,1 2 30,-1-1-32,1 1 43,0-1-44,0 1 32,1 0-35,1 0 14,0 1 13,1 0-19,-1 2 16,2-1 8,0 2-12,-1-2 9,-1 0 5,3 1-2,-3-1 6,1 2-11,0-3-36,0 1 27,-1-1-24,-1 1 35,1-2-65,-2 1 44,1-2-53,-1 0 63,0 1-6,-2-2 4,2 1-12,-3-1 52,2 0-41,-1 1 40,0-1-37,-1 2-1,2 0 5,-1-1-9,0 2 13,2 0-9,-2 1 14,2-1-11,-1 1 32,1-1-25,-1 1 25,0-1-19,0 0-4,1-1 6,-2 2-36,1-3 18,0 1-17,0 0 23,-2-1-14,1 0 12,-2-2-12,1 1 14,0-1-42,-2 0 29,0-2-37,0 1 45,-1-1-63,0 0 41,-1 0-47,0-1 84,1 0-25,0 0 27,0 3 0,0 0 13,2 0 2,1 3-8,0 0 42,2 1-52,-1 2 62,1-2-74,0 1 10,0 1-5,-1-2 10,1 0-3,-2-1-43,0-2-19,-1-1-1,-1-1-71,-2-1 62,0-2-72,0 1-154,-1-1 103,-2-3-87,0 1 162,-2-2 64,0-1-412,-1 1 80,1 0-267,1 1-192,0 1 247,-1 0-210,0 0 344,0 1-158,-1 0 176,-1 0-20,-1-1 245,-4-2 231,-2-3 0,-4-3 0</inkml:trace>
  <inkml:trace contextRef="#ctx0" brushRef="#br2" timeOffset="376.001">17355 12234 9502,'-25'2'4031,"16"-2"-3071,1 0 30,3 0-326,1 0 297,1 0-181,4 1-150,2 1-24,4 2-443,2 0-54,3 0-198,3 0 90,1-2-692,2 0 217,1 0-453,0-2-87,0 1 388,1-2-122,0-1 424,-2-2 324,1-3 0,-2-2 0</inkml:trace>
  <inkml:trace contextRef="#ctx0" brushRef="#br0" timeOffset="377.001">14442 12659 9502,'-13'0'-675,"8"2"504,-1 0 107,0 1 13,0 0 51,-1 2 0,-1 0 0</inkml:trace>
  <inkml:trace contextRef="#ctx0" brushRef="#br0" timeOffset="378.001">14003 12949 9502,'-13'9'-328,"8"-5"569,1-1-1,0-1 198,0 1-163,1-2 247,1 0-151,1-1 207,0-1-220,1-2-131,-1 0 129,1 0-109,0 1 101,0 0 61,0 0 203,0 1 220,0 0-245,0 0-54,0 1-514,-1 1 95,1 3-52,-1-1 74,1 0 324,0-1-237,2-4 313,-1 0-326,4-6 55,-1 2-47,3-5-39,-2 3-26,2-2-22,0 1 22,2-1-16,1 1 16,-1-1-21,1 2-24,2-1 17,-2 3-2,3-1-39,-3 1-6,1 2-13,-1-1-4,0 1 40,0 1 6,-2 0-9,1 1 10,-1-2 60,0 1-56,0-1 56,-1-1-65,1 1 6,-1-2-6,1-1-76,-1 1 15,1-3-69,-1 1 87,0-2-75,0 1 26,0 0-17,-2 2 7,0 1 74,-2 1-10,0 2 5,-1 0 365,-1 1-258,0 4 274,-2 0-352,-1 6-234,-1-1 63,-1 2-150,0-1-270,1-2 156,1 1-243,0-1 262,1-3-1548,0 0 853,3-5-1131,0-1 1576,2-8 289,3-2 278,1-5 0,1 0 0</inkml:trace>
  <inkml:trace contextRef="#ctx0" brushRef="#br3" timeOffset="379.001">16729 13400 9502,'0'-11'875,"0"6"-629,0 1 96,0 0-115,1 0-41,0 0-42,1 1 2,3-1-58,-1 1-10,3 2 15,-1-2 14,-1 1 113,1 0-56,-1 0 39,-2 0 144,0 0-53,-1 1 150,-1-1 225,0 1-82,0 0 229,-2 0-236,-2 0-168,-2 1-103,-1 0 41,-3 1-52,-1 1 47,0 2-73,-2 3-9,1 0-19,-1 2 17,-1 0 24,0 1-35,2-1 66,-2 0-103,3 0-12,-2 0-57,4-1-13,0-2-90,1 2 38,1-3-90,1 0 101,2 0-294,0-1 116,1-1-213,1-1 211,0 0-276,1 0 139,1-1-266,0 0-440,3 0 209,1-1-368,4 1 479,1-2-397,2 0 290,0-1-331,1-1-68,0 0 348,1-1 8,-2 0 385,1-1 378,0 0 0,0-2 0</inkml:trace>
  <inkml:trace contextRef="#ctx0" brushRef="#br3" timeOffset="380.001">16958 13478 9502,'-10'0'810,"6"0"-172,1 0 527,-1-2-99,1 1-371,0-1 134,-1 1-356,2 0-6,-1 0-126,-2 1 75,0 1-122,-1 1 160,-2 2-88,-1 0 105,0 1 28,-1 0-120,-2-1 70,0 1-118,0-1-75,-1-2-1,1 1-58,-1-1-45,2 0-76,1 0 11,-1-2-3,5 2-163,-1-2 53,2 0-116,1 0-746,3 0 502,2 0-615,2 0 662,7-1 98,-2 0-17,6-2 12,-3 0 114,1-1 5,1 2 116,-2-2-69,-2 1 203,0 0-92,-2 0 139,-2 1-103,-2 1 371,0-1-102,-1 1 1780,-1 0-1437,-2 0 1027,-1 2-1575,-3 1 37,1 1 11,-1 1 13,0 3-19,1-1 5,-1 1-39,1 0 25,-1-1-95,2 1-1,-1 1-11,2-2 27,0 1-194,1 0 54,0-2-165,1 2-34,0 0 90,1-2-80,2 3 92,2-2-316,4 2 54,2 0-217,1 0 180,3 0-38,-1-1 82,0 1-63,0-1 75,1 1 116,-3-2-46,-1-1 125,-2-1 90,-1 0 36,-2-2 52,-1 0 92,-2-1-60,-1-1 75,-1 0-88,0-1 214,-1-1-43,1-2 152,-1 0-102,-1-2 57,0 0 1,0-2 50,0 2-310,-2-1-37,2 1-184,0 1 162,1 0-735,1 1 237,1 1-555,2 1 123,0 1 303,3 0-103,0 2 322,-1 0-317,-1 2 184,1 2-247,-3 2 338,1-2-157,-1 4 173,0-2-19,1 1 250,-1 1 247,2-1 0,2 2 0</inkml:trace>
  <inkml:trace contextRef="#ctx0" brushRef="#br3" timeOffset="381.001">17132 13698 9502,'-13'-15'937,"7"8"-173,1 1-316,0 1 177,0 0-171,0 0 173,0 2-256,-1 2 27,0-1-96,0 1 75,0 1 216,0-1-132,1 1 170,0 1-249,0 0-7,2 1-78,0 1 67,2 3-223,0 1-10,3 0-152,2 2 93,4 0-375,3 1 137,4 1-241,4 1 262,2-1-585,1 1 219,1 0-530,-1-1 236,-1-1 213,0 0-2,-3-2 227,-1 0-109,-2-2 102,-2-1-102,-2-2-87,-2 0 162,-3-2 16,-1 0 188,-1-1 197,-1-1 0,0 0 0</inkml:trace>
  <inkml:trace contextRef="#ctx0" brushRef="#br0" timeOffset="382.001">2648 13650 24575</inkml:trace>
  <inkml:trace contextRef="#ctx0" brushRef="#br3" timeOffset="383.001">16503 13812 9502,'-5'-8'766,"3"3"-330,1 2 378,0-2-57,-1 1-228,0-1 83,1 2-240,-1-1-35,0 0-67,0-1 40,-2 1-97,-1 1 81,-1-2-82,0 1 97,-2-1-95,0 2 5,-2-1-66,0-1 9,-1 1-127,1 1 24,-1 0-69,0 1 85,1-1-55,-1 1 53,3 1-68,-1 0-141,1 1 33,3-1-107,1 1 77,1 1-124,0 0 24,2 1-91,1 2 93,1 0 77,2 0 8,2 1 44,1 1 125,1-1-8,0 1 99,1 1 66,-1-1-41,1 1 63,-3 0-63,2 0 44,-3 1-8,0-1 67,-1 1-80,0-1 17,0 0-27,-1 0 30,-1 0-7,0 0 38,-1 0-40,1-2 4,-1 1-117,0-1-21,0 0-8,0-1 26,0 0-128,0 0 39,0-1-130,0 0-54,0-1 76,0 0-81,-1 0 96,0 0 17,-1 0 25,-2-2 4,-2 0-21,-1 0 65,-2 0-71,-1 0 64,-1-1 19,-1-2 27,0-1 2,-2-1-13,0-2 11,1 0 15,-1-1 24,2 0-46,-1 1-1,4-1-36,-2 0 36,3 0-39,-2 1 25,4 1-29,-2-1 31,3 2-51,-1 1-16,3 0-1,0 1-44,0 1 24,1 0-190,1 1 132,3 0-88,1 2 270,4 0-15,2 3 80,1 0-81,2 1 37,-1-1-27,0 2 26,-1-1 106,-1 0-40,-3 1 99,0 0-19,-1-1 39,-1 0-1,0 1 25,-1 0-40,-1-1-9,-1 1-35,1 0-29,-1-1-165,1 2 21,0-1-96,0-1 117,2 2-184,1-1 95,3-1-156,-1 0-671,4 1 182,0-1-474,3 0 656,0 0 284,4 0 255,2 0 0,3 1 0</inkml:trace>
  <inkml:trace contextRef="#ctx0" brushRef="#br3" timeOffset="384.001">17247 13798 9502,'-33'-4'2237,"19"-1"-1593,3 1-155,2 0 164,2 0-249,2 1 81,1 1-121,2 0 107,-1 2-145,0 2-48,0 2-74,-2 1 65,0 2-54,-1 0-1,-3 0-1,1 1-138,-1-1-4,1-1-15,-1 0 16,3-1-436,-1-1 111,2 0-358,1 0 332,2-1-296,1 1 159,1-2-224,0 0-527,2 0 814,1-1-520,5-1 873,0 1 0,4-1 0</inkml:trace>
  <inkml:trace contextRef="#ctx0" brushRef="#br3" timeOffset="385.001">17448 13981 9908,'-5'-8'1038,"1"5"-687,0 1 191,-1 0-98,0 1 143,0-1-213,1 0 202,-1 1-129,1-1 161,1 1-239,0 0-96,0 0-74,0 0-21,-1 0 344,-1 1-108,1 0 235,-2-1-259,0 1-70,0 0-54,-2 0-35,0 0 34,1 0-118,-1 0 51,0 0-53,-1 0-53,1 0 0,0 0-15,0 0 11,2 0-69,-1 1 43,2-1-109,1 2-157,1 1 57,1 1-153,0 0 178,1 2-136,1 0 93,1 1-136,2 2 73,1 0 38,0 1-27,3-1 20,0 0-30,-1 1 10,1-1-25,1-1 34,-2 1-22,0-1-9,0-2 40,-1-1-168,1 0 110,0-2-104,-2-1 94,3 1-456,-1-2 153,1-1-296,1 0 498,0 0 179,3 0 189,0-1 0,3-1 0</inkml:trace>
  <inkml:trace contextRef="#ctx0" brushRef="#br3" timeOffset="386.001">17474 13959 14197,'-3'6'1392,"2"-3"-1224,1 1-101,2 0-151,2 0 67,1 0-145,4 1 132,0 1-853,3 0 664,1 1-669,4 2 888,3-1 0,2 2 0</inkml:trace>
  <inkml:trace contextRef="#ctx0" brushRef="#br3" timeOffset="387.001">17367 13992 9502,'-14'-13'1270,"9"7"-422,3 2-243,-1 1 255,1 1-371,1 1 197,0-1-388,0 3 243,2 0-622,1 3 68,2 0-144,2 2 131,1-1-346,2 0 122,1 1-284,1 0-422,1-1 192,0 0-118,0 0 426,2 1 456,-1-2 0,0 2 0</inkml:trace>
  <inkml:trace contextRef="#ctx0" brushRef="#br3" timeOffset="388.001">16660 14006 9502,'-8'-10'952,"5"6"-175,3 2 186,-2-1-287,0 2 244,-1-1-380,0 1 30,-1 1-148,-1-1 85,-1 0-155,-2 1 60,0 0-52,-3 0 43,-1 0 62,-2 0-128,0 1 82,-1 0-118,1 0-27,0 1-7,1 2-42,0-1-30,4 1-126,0 0-15,3 0 14,2 1 5,1 1 73,1-1-15,2 2 0,1 0 0,2 0 14,4 1-10,3 0 11,3 2-15,1-2 0,4 3 0,0-2 14,0 2-321,1-1-1888,2 1 1293,1-2-1302,5 2 2073,2-1 0,2 0 0</inkml:trace>
  <inkml:trace contextRef="#ctx0" brushRef="#br0" timeOffset="389.001">22051 13991 24575</inkml:trace>
  <inkml:trace contextRef="#ctx0" brushRef="#br3" timeOffset="390.001">17672 14130 9502,'-20'0'844,"11"0"-632,0 0 188,-1 0 209,0 3-139,0 1 171,-4 2-255,2 1 33,-4 1-90,4 0 58,-3-1-92,4 2-86,0-3-27,2 2-29,1-2-8,2 0-263,1-1 75,1 0-174,3-1-53,-1-1 143,2 1-83,0-2 109,2 1-371,3-2 19,2 1-258,2-2 160,2 0 188,1-2 23,2 0 73,3-4 310,2 0-45,-1-3 175,0 0-139,-3-1 345,0 0-124,-3 1 290,-3 1-54,0 1-102,-2 1 66,-3 2-68,1 2 38,0 0-38,0 1 34,0 1-234,1 2-66,0 2-64,-1 3 27,2 2-68,0 0 29,-2 1-100,1 1 130,-1-1 55,-1 1 29,-1-1-31,-1-1 135,0 0-92,0-2 193,-1 0-184,-1-1 139,0 0-113,-1-2 137,0-1 6,-3-1-35,0-1 30,-3 0-118,-1-1-100,1 0-82,-2 0 0,1 0 32,-1-1-307,2 0 103,-1-1-243,0 1-285,0-2 208,0 0-284,1 1 284,-2-1 6,2 0 19,-1 0-47,-1 1-14,2-1 132,-1 0-10,1 0 83,0 1 218,0 0-20,2 0 148,-1 1-137,2 0 278,-2 1-142,4 0 191,-2 0 241,3 2-155,1 2 287,2 1-18,1 1-143,0 1 68,2 2-175,1-1-88,0 1-46,-2 1-35,2 0-26,1 1-153,-1-1 29,2 2-88,0-1 106,2 2-509,0-3 144,1 1-337,1 0-940,1-2 1150,3 1-880,2-1 1311,4 1 0,2-1 0</inkml:trace>
  <inkml:trace contextRef="#ctx0" brushRef="#br3" timeOffset="391.001">16208 14258 9497,'8'-1'702,"-4"0"-130,-2-1-207,0-1-24,0-1-79,-2-2 64,2 1-105,-1-1 213,0-1-109,-1 1 135,1-1 78,-2 0-143,-1 0 125,0 0-164,-5 1 25,-2-1-69,-1 1 26,-2 1-80,-2-1-20,-1 1-49,-1 0 0,0 3-109,0 0-12,-1 1 15,2 0 1,-1 1-50,3 1 15,1 0-99,2 2-63,2 0 30,2 2-61,2 1 52,1 1-124,3 1 43,1 0-118,3 2 44,5-1 66,2 3-36,4-2 65,2 2 95,1-1 10,-1 0 24,0 1-8,-3-1 41,-3 1-4,-1-2 81,-3 1 210,-2 0-56,-2-1 149,-1 1-145,-2-3 294,-2 2-82,-2-3 218,-3 1-41,0-1-210,-3-2 60,0 0-153,0 0-188,0-2-30,0-1-48,1-1 6,0 1-47,2-2 15,0 1-105,1-1-252,1 0 94,-1 0-179,1 0 168,1-2-269,-2-1 33,1 0-191,0-3 79,-1-2 209,-1 1-27,1-2 120,-2 1 80,0-3 20,0 1 24,0-1 22,1 0 56,-1 1 32,1-1-1,3 2 31,-1 0-117,2 2 45,1 2-56,1 0 84,0 2 2,0 2 95,2-1-73,1 2 28,1 0-71,2 0 175,-1 2-48,0 1 107,-1 0-80,1 1 191,-1 0-61,-1 0 147,0 1-44,-1-1-73,0 1 28,-1-1-44,0 1 113,1 0-16,-1-1 87,1 0-128,0 1-83,0 0-45,2 0-15,1 2-163,3 1 41,1 0-87,4 2 80,3-1-329,3 2 86,1 0-266,1 0 105,1 1 101,-1-2-24,-1 1 47,-1-2 23,-3 0-33,-2-3-9,-3 1 230,-1-2 0,-2-2 153,-1-2-89,-1 1 329,-2-2-107,0 1 260,-1-1-269,1-1 282,-1 0-152,-1-1 273,1-1-41,-1-2-140,0 1 56,1-2-155,-1 3-54,0-3 4,0 1-49,-1 1 16,2 0-93,-1-1 18,0 3-44,1-1-117,-1 1-9,0 1 41,-2 2-17,-1 1 94,-2 5-55,-1-1 73,-3 2-11,1-1 81,-1 1-20,0 0-49,2 1 24,-1 0-12,2-1-464,2 1 143,0-1-317,1 1 289,1-1-817,0-1 235,1 1-580,2-1-131,2-1 512,1 1-294,3-3 577,1 0-47,2-1 223,-1-2-149,3 0-258,0-1 598,1-2-308,3-4 634,-1-3 0,2-3 0</inkml:trace>
  <inkml:trace contextRef="#ctx0" brushRef="#br3" timeOffset="392.001">16782 14172 9502,'6'-6'1630,"-4"4"-999,-2 0-236,1 0 580,-1 1-481,-1 0 479,-1 1-646,-3 2-17,0 2-53,-2 0 19,-1 2-89,-1 0 131,-1-1-88,0 2 124,0-2-74,0 0-66,0-1-13,2 0-55,0 0-119,2-1 37,0 0-108,1-1 107,1 0-323,2 0-526,0-1 216,4-1-308,0 1 666,3-2 13,5-1-81,1-1 35,3-1-53,1-1 87,3-1-8,0 1 65,0 0-10,1 1 144,0 0-27,0 2 87,0 0-102,-1 2 286,-2 0-101,0-1 199,-2 2-184,0-1 97,-1 1-88,-1 3 106,-4 0-87,1 1 178,-3 0 3,-2-1 167,-1 2-57,-1 1-99,-1-2 8,-1 2-99,0 0 6,-1-1-83,-2 0 0,-1-1-211,-1-1 39,0 0-96,-1-1 101,0 0-313,-1-1 106,0-1-245,1-1 248,-2 1-143,2-1 119,-3-1-187,1 0-20,-1-2 34,0-2-56,0 0 78,0 0 54,-1-2 77,1 1 6,0 1 72,2 0 11,0 0-11,1 1 1,1 2 38,1-1-32,2 2-22,0 0 73,1 3-44,0 0 70,1 3 303,0 3-98,0 0 211,0 2 0,1 0-12,2 1 78,-1-1-61,1 1 123,0-1-144,1 0 164,-2-2-169,2 1 7,-2-3-70,-1 1 34,1-1-98,0-2-19,0 1-33,0-1-18,2 0-85,0 0 9,1 0-83,3 1-109,0 0 77,4 0-110,-1 1 122,3 0-269,1-1 85,1 2-203,0-1 219,0 0-111,-1-1 104,0 1-132,0-2 185,-2-1-10,-1 0 80,0-2-59,-3 1 133,-1-2-41,-2 1 121,0-1 287,-1-1-103,-2 1 241,-2-2-259,1-1 291,-1 0-152,-1-2 266,0 0-251,0 1 161,0 0-135,0-1 117,0 1-158,0 1 36,-2-1-69,1 3 43,-1-1-126,-1 1-69,-1-1-23,0 2-109,-1 0 15,-1 1-77,-1 0 85,1 3-70,-3 0 70,1 3-57,1-1 71,-2 0-89,1-1 50,0 2-109,0-2-28,1 1 16,-1 0-68,4-2 77,-2 2-260,3-1 97,0 1-159,2 1-52,0 0 133,3-1-104,3 3 127,3-1-304,2 2 112,2-2-231,2 2 292,0-1-340,-1 0 203,1-1-259,-1 1 340,1-1-451,-2-2 247,0 1-348,0-2 593,0-1 214,2 0 218,-3-1 0,0 0 0</inkml:trace>
  <inkml:trace contextRef="#ctx0" brushRef="#br3" timeOffset="393.001">16474 14346 9502,'0'-12'0,"0"7"788,0 1-152,-2 1 503,0 0-491,-3 1 323,1-1-273,-3 3 304,1-1-175,1 0-290,0 1 55,1 0-237,1 1-714,1 0 95,1 3-389,1 3 402,3 1 179,5 5 72,3 0 0,5 3 0</inkml:trace>
  <inkml:trace contextRef="#ctx0" brushRef="#br3" timeOffset="394.001">17169 14432 9502,'-4'-8'263,"3"5"-215,0 1 649,0 0 657,0 1-282,-1 2 381,2 0-1130,-1 3 64,1 0-208,1 3-58,2 0-58,1-1 14,4 2-372,2-1 121,2 1-277,1 1 304,1-1-255,0 2 87,3-1-204,-3 1 261,3-1 152,0 2 106,1-2 0,0 1 0</inkml:trace>
  <inkml:trace contextRef="#ctx0" brushRef="#br3" timeOffset="395.001">17931 14490 9502,'3'-9'-196,"-1"6"597,1 0-71,0 0 273,1 1-240,-1-1-26,1 0-91,-1 1 44,1 1 64,-1-1-61,0 0 55,-1 0 90,-1-1-102,0 1 104,-1-1-112,0 0-35,-1 2-25,-2-1 7,-3-1-89,-2 1 10,-4 0-45,-1 1 5,-1 1-10,-1-1-21,-2 1 5,-1 1-4,1-1-27,1 2 24,1 0-23,2 0 31,0 1-135,5-1 17,0 1-69,3-1-322,1 0 147,2 0-266,1 0 263,1 0-78,2 0 103,2-1-121,2-1 97,5 1 34,2-1 5,1 0-26,1 0 165,2-1-56,-2 1 158,1-1 137,-2-1-65,-1-2 129,-1 1-133,-3-1 356,-1 1-118,-2 1 284,-2-1-292,-2 1 328,1 0-170,-2 1 578,0-1-672,-1 4 91,0 1-454,1 4-95,0 3 97,0 3-83,1 1-81,-1 3 67,0 0-129,-1 0 125,0 0-133,0-1 81,0 0-122,0-2 71,-3-1-219,-1-2 74,-1-2-122,0 0-101,1-2 138,0-1-133,1-1 165,1-1-491,0-1 179,2-1-346,0-1 581,2 0 201,2-1 230,3 0 0,2-2 0</inkml:trace>
  <inkml:trace contextRef="#ctx0" brushRef="#br3" timeOffset="396.001">17064 14498 9502,'-19'-13'431,"10"7"267,3 2 198,-1 0-40,1 1-248,3 0-104,1 2-241,1 1-19,2 2-289,2 2 102,4 3-222,4 0 118,2 1-135,1 1 124,1 0 71,1-1-14,2 1 1,2-1 0,1 2 0</inkml:trace>
  <inkml:trace contextRef="#ctx0" brushRef="#br3" timeOffset="397.001">17904 14485 9502,'-5'-7'720,"4"5"-126,-1 0-232,1 2 75,-1 0-91,0 0 80,-1 0 305,1 1-198,-1 1 240,1 0-322,-1 1 64,1 1-143,1 0 101,-1 0-340,2 1-42,0 1-175,3 1 146,1-1-633,5 2 237,2 1-413,5 1 438,3 0-370,1 1 515,5 0-408,3 2 572,0-2 0,2 1 0</inkml:trace>
  <inkml:trace contextRef="#ctx0" brushRef="#br3" timeOffset="398.001">16471 14571 9502,'-6'-13'542,"4"8"-91,1 1 350,0-1 114,1 2-289,0 0 189,2 1-342,0 1 1,3 1-136,2 0 66,1 0 138,1 3-135,0 2 144,0 3-196,-1 1 94,1 2-94,-2 0 90,-1 1-129,1 3 11,-2 0-31,0 2 41,-1-1-60,0 1-71,-1-2-21,-1 2-94,0-2 44,-1 1-40,-1-2 51,1 0-143,-1-3 33,0 1-111,-1-3 141,1 0-296,-2-3 110,0 1-206,-2-2 23,0-1-3,-1-2-50,0 1 24,-1-2-29,-2 0 111,1-1-85,-1 0 68,1-1 56,-1-1 14,0-1 51,0-1 67,0-3 14,0 0-15,1 1-2,0-2 16,-1 1 7,1-1 73,1 1 14,-1 2-37,1-1 59,1 0-92,0 3-25,1-1-18,0 0-20,3 1-137,-1 1-1657,1 1 1042,1 0-1145,1 0 1282,2 0 194,1 1-36,2 0 287,2 2 275,3 2 0,2 1 0</inkml:trace>
  <inkml:trace contextRef="#ctx0" brushRef="#br3" timeOffset="399.001">16510 14644 9502,'2'-12'1166,"-1"7"-817,-1-1 182,0 0-150,-1 1 4,-1 1-46,0 0 11,-2 1-89,1 1-22,-1 0 20,-1 2-51,0 0 81,0 1-94,-1 1 76,0 3-87,1 0 164,-2 0-94,1 2 111,-1 0 24,1-2-92,-1 3 65,2-3-80,-2 1-101,2 0 6,0-1-62,1-1-270,0 0 68,0 1-158,1-1 145,0-1-132,2 0 40,-1 1-106,0-1 106,1 0-581,0-1 89,0 1-395,1-3-687,-1 2 767,2-1-375,2-1 934,2-2 430,5-2 0,1-3 0</inkml:trace>
  <inkml:trace contextRef="#ctx0" brushRef="#br3" timeOffset="400.001">17402 14637 9502,'-14'-1'926,"9"0"-202,0 0 600,0-2-596,0 1 75,2 0-228,-2 1 148,0 0-283,0 0 5,0 1-115,-3 0 67,0 1-42,-2 1-96,0-1 50,-2 3-116,0 0 125,0 2-85,-1-2 133,1 2-102,1 0 5,0-1-83,3 1-10,-1 1-253,3-1 67,3 0-141,0 1 128,3 0-271,0 0 97,3 2-216,2-2 30,5 3 83,2-2-57,3 2-315,0-2 195,2 2-268,1-1 311,0-1-315,0-1 205,-2-1-240,1 1 327,-3-4-504,-1 1 655,0-1-448,-5-1 754,1-1 0,-3 0 0</inkml:trace>
  <inkml:trace contextRef="#ctx0" brushRef="#br3" timeOffset="401.001">17397 14659 9502,'-11'-11'1142,"9"8"-224,0-1 34,1 0-314,1 2 854,0 1-860,2 1 84,0 2-698,6 3-218,0 1-260,4 3 354,-1 0-305,4 3 411,-1-1 0,2 1 0</inkml:trace>
  <inkml:trace contextRef="#ctx0" brushRef="#br3" timeOffset="402.001">15656 14675 9502,'16'-8'161,"-9"4"-26,0 0 285,0 0-82,-2 0 170,0 0 161,-1 1-167,0-1 159,-4 2 133,2 0-390,-3 4 230,-1 1-420,-6 6-29,-1 0 84,-3 4-20,1-1 110,-3 1-100,1-1-52,0-1-48,0 2-28,0-2-186,2 0 39,1 0-113,1-2-80,1 2 104,4-3-92,0 2 126,2-3-667,3 1 132,1-2-456,4-1 358,3-1-224,2-1 180,3-2 12,-1-1 370,2-3 366,0-2 0,2-3 0</inkml:trace>
  <inkml:trace contextRef="#ctx0" brushRef="#br3" timeOffset="403.001">18270 14726 9502,'-9'-13'2007,"6"7"-1270,0 0 482,0 2-548,-1-1-15,2 1-208,-2-1 84,1 2-200,-2 0 97,0-1-108,-3 1 101,-1 0-50,-1 0-94,-1 2 62,-2 0-53,0 0-35,0 0 2,-2 1-77,0 0 18,0 1-58,0 0 35,1 1-37,1 0-49,1 3-28,3-1-1,-1 1 15,4-1-256,2 1 44,1 1-193,1 0-289,3 1 221,3 2-306,3-1 336,6 3-399,3-1 232,3 0-302,3 2-246,2 0 303,2 1-283,-1 0 454,3 0 349,-2-3 120,1 4 143,-2-4 0,0 3 0</inkml:trace>
  <inkml:trace contextRef="#ctx0" brushRef="#br3" timeOffset="404.001">17266 14682 9502,'-10'-5'491,"6"3"285,2-1-192,-1 0 412,2 1-432,-1 0 782,2 0-890,0 4 710,1 0-1047,1 3-80,1 0 23,3 0-66,0 0 81,2 0-560,0 0 176,3 0-438,-1 0 470,2 1 113,3-1 162,0 0 0,2 2 0</inkml:trace>
  <inkml:trace contextRef="#ctx0" brushRef="#br3" timeOffset="405.001">15839 14729 9502,'11'1'345,"-5"-1"-57,-2 0 238,1 1-162,-1-1 196,-1 0-109,-1 0 142,0 1 66,-1 0-187,0 0 133,-1 0-222,0 1 7,-1-1-84,-3 1 42,-3 0-51,-1-1-69,-2 1 42,-1-2-87,-1 1-142,0-1-16,1 1-125,-2-1 142,2 0-236,0 0 127,1-1-156,1 1-120,0-2 117,0 0-143,1-1 112,-1 1 68,2-1-35,-3 0 28,3 0 88,-4 0 3,2 1 32,-3 0-34,2 1 70,-3 1 14,-1 0 104,-1 2 72,2 2-32,-1 2 57,2 1-47,2 3 145,2-1-20,2 2 89,2 0-119,1 1 78,3 2-52,3-1 75,4 1-58,4 0-76,5 2 38,5-2-72,3 2-150,3-2 6,2 0-97,2-1 101,-3-1-309,3-1 80,-8-2-217,1-1-247,-7-2 203,-2 0-292,-4-3 319,-5 0-391,-2-2 237,-6 0-284,-2-1 376,-11 0-38,-1-1 158,-7 0 25,1-1 181,-2-2 180,1 0 0,1-2 0</inkml:trace>
  <inkml:trace contextRef="#ctx0" brushRef="#br3" timeOffset="406.001">18360 14752 9502,'-18'-11'0,"12"6"414,1 1-74,2 0 281,1 1-244,1 1 1305,0 0-954,1 3 996,1 1-1332,0 4-106,1 0-11,2 1-75,2 1 16,-1 0-145,4 2-14,1 0-1,3 2-321,1 1 136,3 0-207,2 1 226,2 0-661,0 0 226,2 0-558,-2 0 521,4 0-517,-4-2 757,1 0-457,-3 0 799,0-2 0,0 1 0</inkml:trace>
  <inkml:trace contextRef="#ctx0" brushRef="#br0" timeOffset="407.001">10257 14813 24575</inkml:trace>
  <inkml:trace contextRef="#ctx0" brushRef="#br3" timeOffset="408.001">16891 14887 9502,'-21'-17'119,"11"9"307,2 1 19,2 0 151,0 2 122,2 0-213,1 1 165,3 1 95,-2 2-302,2 1 186,0 2-303,1 3-133,0 0 29,2 3-85,0-1 22,2 2-99,0-1-30,1 1-1,1 0 17,1 1-149,1-1 47,0 1-132,1 0 115,2 0-534,0 0 151,2 0-415,0 1-228,1-2 304,1 1-294,0-2 612,1 1 229,0-1 228,1 2 0,0-2 0</inkml:trace>
  <inkml:trace contextRef="#ctx0" brushRef="#br3" timeOffset="409.001">16772 14931 9502,'-35'-25'1102,"20"14"-215,0 0-365,4 2 224,1 1-202,3 3 220,0 0-302,3 1-99,2 2 21,0 1-67,1 3 30,0-1-141,1 6-115,0-1-14,2 2-95,1 0 91,4 0-328,3 2 145,2-1-223,2 1 245,3 1-711,0-2 226,2 3-573,-1-2 518,4 1 316,-3-2 148,4-1 164,-1-2 0,2 2 0</inkml:trace>
  <inkml:trace contextRef="#ctx0" brushRef="#br3" timeOffset="410.001">18463 14879 9502,'4'-4'1724,"-2"3"-850,-3-1-253,-1 2 173,-2-1-320,-3 1 28,-1 1-135,-2 0 88,-1 3-117,-1 0-83,0 1 10,2 1-75,-1 1-71,2 0-61,0 0 13,3 0 5,-1 0-379,2-1 98,1 0-280,3 0-556,0-1 281,0-1-554,1-1 741,2 0 243,0 0 330,4-1 0,1 1 0</inkml:trace>
  <inkml:trace contextRef="#ctx0" brushRef="#br3" timeOffset="411.001">17568 14924 9502,'7'-12'508,"-3"7"-81,-1 0 167,0 2-150,-1 0 165,0 0-223,-1 0 37,0 1-92,0 0 62,-2 1-107,-2 0-53,-3 1 13,-3 0-58,-4 0 129,0 0-89,-2 1 113,-1 1-115,1 1 124,-1 0-93,1 0 81,0-1-13,0 0-74,2-1 73,2 0-120,0-1-78,4 0-51,0 1-65,3-1 74,1 0-350,2 1 114,2-1-234,1 0 179,6 0 43,1 0-5,4 0 4,0 0 87,0 0 55,3 0-8,-2 0 10,0-1 196,-1 0-28,-1 0 184,-3-1-132,-1 0 467,-2 0-146,-1-1 352,-2 1-184,0 0-201,-1-1 13,-1 2-136,-1-1 155,1 1-81,-1-1 105,0 1-2,0-1-199,-1 1 48,0 0-327,-1 1-40,-2 0-125,0 1 143,0 2-9,0 2 92,0 0-21,-1 3 2,0-2-38,1 3-34,0 0-33,-1 0 0,1 1 0,1 0 0,2 0-40,-1 1 60,2-1-42,0 2 54,0-1-268,2 0 63,0 2-164,4-2-131,3 1 114,0 0-153,3-1 163,4 0 14,1-1 40,5 0-29,-2-3-18,2 0 84,-2-2-65,-1-2 120,-1 0 71,-2-3 68,-2 1-14,-1-1-5,-3-2 193,-1 0-51,-4-2 164,1-3 65,-2-1-124,-1 1 121,-1-1-123,-1 0-39,-1 1-1,0-2 18,0 4-145,-1-2 10,0 2-83,-2 1 70,1 0-355,-2 1 104,2 1-281,-2 0 259,1 1-394,-2 0 177,-2 2-299,0 0 169,-2 1 213,1 2-20,-2 1 131,2 0-125,0 0 70,1 2-105,2-2-18,2 2 115,1 1-64,4 0 122,2 0-386,5 1 123,6 1-244,3 0 447,5 1 184,2 0 180,3 0 0,1 1 0</inkml:trace>
  <inkml:trace contextRef="#ctx0" brushRef="#br3" timeOffset="412.001">16835 14935 9502,'-8'-15'994,"4"9"-185,1 0 52,0 1-39,0 2 102,1-2-168,-3 1 136,0 0-268,-1 1 217,-1 1-358,-2-1 0,0 1-143,-2 1 59,-1 0 86,0 1-108,-2 0 94,-1 0-127,-1 1-38,2 1-40,-1 1 26,2 0-174,0 1-1,3 1-117,0 0 75,3-1-208,0 0 114,2 1-148,2 0 134,0-1-63,1 0 2,1 0-39,1 2 2,0-1-252,1 1 53,3 1-236,1 1 146,4 2 88,2 0-23,2 3-34,-1-2 50,2 2-37,0 1 101,1-1-224,2 0 75,-2-1-140,0 1 204,-1-3-377,-1 0 177,1-2-285,-2-1 71,-1-2 257,1-2 50,-2-1 241,2-1 226,-1-3 0,1 0 0</inkml:trace>
  <inkml:trace contextRef="#ctx0" brushRef="#br3" timeOffset="413.001">18763 14964 9502,'11'-7'1113,"-6"2"-210,-2 1-387,-1 0 85,0 0-152,0 2 115,-1 0-189,-1 0-96,-2 3-24,-2 2 1,-1 2 0</inkml:trace>
  <inkml:trace contextRef="#ctx0" brushRef="#br3" timeOffset="414.001">16093 15007 9502,'-18'-21'466,"9"11"-87,3 2 313,-1 2 13,2 1-214,1 2 128,2 0-248,2 2-188,0 1-24,3 3-87,6 2-230,3 5 88,5 2-192,3 3 174,3 1-126,0 0 74,1 1-94,-2-3 145,2 2 111,-3-3-105,-2 1 103,-2-4-106,-1 2 86,-1-4 0,0 2 0</inkml:trace>
  <inkml:trace contextRef="#ctx0" brushRef="#br3" timeOffset="415.001">15991 14993 9502,'-6'-9'1314,"4"4"-253,2 1-465,0 0 107,1 0-209,1 1 157,0 1-203,2 1-142,0 0 6,0 2-30,-1 1-8,-1 2-45,-2 1-30,0 1 37,-1 2-26,-3 0 107,-4-1-116,0 0 198,-4-1-117,0 1 124,-1-1-111,-1-2 5,0 1-46,1-1 42,1 0-181,1 0 44,2-2-100,1 2 86,2-1-207,3 1 60,0 0-138,2-1-234,1 2 152,2 0-240,1 1 259,6-1-448,1 2 187,1 0-387,1-1 368,0 2-280,-1-2 225,-2 2-204,1 0-71,-3-3 246,-1 2-167,-1-1 288,0-1-48,-2-1 117,-2-1 40,2-1 161,1 0 176,2-2 0,0-1 0</inkml:trace>
  <inkml:trace contextRef="#ctx0" brushRef="#br3" timeOffset="416.001">15940 15040 9502,'-17'-18'627,"11"10"-127,1 4 427,2-1-275,1 1-218,1 1 74,0 2-163,3-1 15,1 3-101,2 0-65,4 3-104,2 2-19,2 0-70,1 3 94,0-1-338,0 0 134,1 0-225,-2-1-327,-1 1 232,0-1-389,-1-1 388,-3-1 194,0-1 126,0-1 110,-2 0 0,1 0 0</inkml:trace>
  <inkml:trace contextRef="#ctx0" brushRef="#br3" timeOffset="417.001">18711 15061 9502,'-18'-1'1335,"11"0"-244,-1 1-482,1-1 289,-2 1-261,0 1 264,1 1-514,-1 1-116,1 1-194,-1 2-323,1 1 84,-2 0-245,3 0 269,-1 0-136,1 0 125,0-1-138,1 2 194,2-4-628,2 2 201,-1-2-587,3 0 669,0-2 119,4 0 319,3-1 0,2 0 0</inkml:trace>
  <inkml:trace contextRef="#ctx0" brushRef="#br3" timeOffset="418.001">17278 15315 9502,'7'-8'-106,"-1"4"521,-2 0-74,2 1 296,0 0-63,-2-1-161,2 1 44,-2-2-132,0 0 163,-2 0-72,0 0 108,-2-1 179,-1-1-202,-2 0 178,-3 0-259,-2-1 47,-3 0-107,-3-1 73,-1 1-123,-3-1 206,0 1-78,-3 0 131,-1 1-53,0-1-161,-2 2 41,3 2-109,0-1-158,2 2-3,4 0-106,-1 1-231,5 1 82,1 0-144,2 1 216,2 0-126,3 1 83,1 2-122,1 1 40,2 2-226,1 1-30,4 3-136,5 0 96,2 1 102,4 1 28,1 1 8,2 2 120,0-2 23,1 1 59,-3-1 158,-2 0-37,-3-2 94,-2 0-99,-4 0 334,-1-2-90,-3 0 232,-1-2-213,-2-1 107,-2 1-56,-2-2 108,-2-1 285,0 0-198,-3 0 237,0-1-297,-1 0 28,0-1-125,-2-1 75,4 1-240,-1-2-78,3 1-47,2 0 33,-2 0-139,2 0 60,0-1-139,2 1 112,-3-1 42,1 1 10,-1-1-24,-1 0-8,-1 0-31,-1-1 30,-3 0 3,0-1 291,-2-2-65,-1-1 157,-2-3 47,0 0-119,-2-3 94,2 0-174,0 0-120,0 0-58,3 0-42,1 0 0,1 1 0,2-1 0,1 2 0,3 0-105,0 1 59,2 0-83,1 2 70,1 1-762,0 2 125,1 0-466,0 1-916,1 1 633,2 1-309,4 2 950,4 4 804,6 3 0,5 5 0</inkml:trace>
  <inkml:trace contextRef="#ctx0" brushRef="#br3" timeOffset="419.001">18091 15249 9502,'-7'-15'1770,"4"8"-1292,-3-2 550,0 1-253,0-2 398,-1 2-35,2 0-383,-1 2 189,2 0-259,-4 0-227,1 1-19,-5 1-127,2 0-49,-3 1-46,3 1-20,-2 0-51,-1 0 55,1 1 18,-2 0-1,1 1-2,-1 0-27,1 0 24,2 1-15,-1 2-101,4 0-32,0 1-62,2 1 77,2 0-226,2 1 90,0 2-176,3-2-5,2 2 88,2 0-67,4 1 78,4 1-286,0-1 42,2 1-193,-3 0 144,3 0 78,-3 0 32,-1-2-5,-3 1 273,-1-2-22,-1 0 141,-3-1 376,-1-2-164,-1 1 288,-1-1-291,-1 0 383,-3-1-137,-2-1 302,-1 0-279,-2-1-72,-1 0-84,0 0 9,2-1-104,-2 1-60,2 0-37,2 0-25,0 0-336,0-1 89,2 1-196,0 0-175,1 0 177,-1 0-193,1-1 222,1 1-136,-2-1 32,0 0-126,-1 0 95,0 0 109,-2-2-31,-1-1 79,0-3 98,-3-1 35,2-2 83,-3 0-79,2-2 103,-1 1-83,0-2 116,1 2-11,-1 1 0,3-1 48,0 2-54,1 1-19,2 1-19,-1 1-27,3 1 20,0 1-66,1 1-460,1 0 537,2 2-397,0 1 633,3 3 104,2 0-125,2 2 129,-1 0-157,3 1-25,-1 1-25,3 1 81,-2-1-91,2 0-23,0 0-92,0 0 7,0-1-458,1 1 157,-3-1-306,2-3 266,-3 2-949,0-3 898,-1 1-777,2 0 1147,0-2 0,0 2 0</inkml:trace>
  <inkml:trace contextRef="#ctx0" brushRef="#br3" timeOffset="420.001">15366 15209 8886,'9'-5'915,"-4"3"-631,-2 1-35,1-1 55,1 0-92,-1 1 59,-1-1-63,1-1 57,-1-1 127,-1 1-63,-1-2 104,0 2-25,-1-2-93,0 0 32,-3 0-89,-2 3-182,-1-1 31,-3 1-141,-1 0 115,-2 1-76,1 1 70,-1 0-65,-1 0 11,1 0 19,0 2-20,0 0 5,2 2-1,0-2-32,2 2 49,0 0-72,2-1 136,0 0-105,0 0 99,1-2-25,2 2-6,-2 0 31,2 0-29,0 0-71,1 0-26,0 0-5,1 0-141,1 2 97,0 0-101,1 1 62,1 2-17,4 1 4,1 2-45,4 0 47,0 1-104,3 1 31,-1-2-56,1 2 95,0-3 31,1 0 20,-1-2-3,-1 0 130,1-3-11,1 0 126,-2-2 50,0-2-41,-1 0 52,-2-2-86,-1-1 17,-3-3-17,0 0 58,-2-4-42,-1 0-87,-2-3 48,1 2-90,-2-3-29,-1 1 2,-2 0-94,-4-1 101,-3 1-67,0 3 30,-4-1-30,0 4-146,-1 2 87,1 2-112,-1 0 85,2 3-82,1 1 24,3 3-57,0 1 62,3 5-56,1 0 39,1 4-75,4 1-202,2 3 314,5 1-169,6 3 380,5 0 0,4 1 0</inkml:trace>
  <inkml:trace contextRef="#ctx0" brushRef="#br3" timeOffset="421.001">18727 15158 9502,'10'-1'776,"-4"0"-358,-1-1 274,0 1-280,0 0 172,-1 1-156,-1-1 161,1 1-236,-1 0 38,-1 0-93,0 1 79,-2 1 277,0 1-148,-2 1 209,-2 3-291,-3 0 162,0 0-136,-3 2 146,1-1-113,-1 2-156,2-2 9,0 2-83,2-2-136,0 1-1,2-1-92,1-1 60,2 1-176,0-1 83,1 0-100,0 0 3,3-1 102,1 0-87,3 0 57,1-2-229,2 0 16,0 0-126,1-2 49,0 0 123,1-1-35,1-1 56,-1 0 109,-1-1 0,2-2 89,0-1-59,-1-2 177,2 0-70,-4 0 136,0-1-5,-4 2-61,-1-2 43,-1 3-46,-1 0-12,-2 1-4,0 0-575,0 1 277,0 1-432,0 0-250,0 0 229,2 2-462,0 0 489,-1 2-400,1 1 280,-2 0-346,2 2-27,-1-1 698,1 0-242,1 1 644,1 2 0,1-1 0</inkml:trace>
  <inkml:trace contextRef="#ctx0" brushRef="#br3" timeOffset="422.001">16372 15240 9502,'-18'-11'755,"10"6"-141,1-2 250,2 2-254,1 0 240,0 0-360,2 2 195,1 1-331,2 1 255,3 1-417,4 1 7,4 5-73,4 3-708,6 3 472,2 3-559,3 3 669,1 1 0,3 2 0</inkml:trace>
  <inkml:trace contextRef="#ctx0" brushRef="#br3" timeOffset="423.001">16300 15254 9502,'-13'-1'631,"8"1"-136,0 0 363,-1 0-234,0 1 331,-1 2-400,-2 1 24,0 2-162,0 1 99,0 2-287,0 0-80,1 2-125,-1-1 60,2 1-321,1-2 120,0 1-191,1-3 215,2 1-140,0-3 105,1 0-249,0 0-274,1-3-329,1 0-65,1-3 46,2-1 487,3-4-47,2-1 176,1-3 9,-1-1 202,1-2 172,-1-2 0,2 0 0</inkml:trace>
  <inkml:trace contextRef="#ctx0" brushRef="#br3" timeOffset="424.001">16266 15310 9502,'-8'-13'2077,"4"8"-1546,1 1 99,0 0-183,1 0 141,1 2 48,0 0 64,1 0-210,0 3 31,0 2-704,3 3 130,3 0-140,1 2 128,1 0-331,2-2 115,0 2-230,1-3 225,-2 2-192,1-2-18,-2-1-144,0-1 295,-2-1 176,2 1 169,-1-1 0,2 1 0</inkml:trace>
  <inkml:trace contextRef="#ctx0" brushRef="#br3" timeOffset="425.001">16189 15328 9456,'-8'-6'972,"4"4"-181,0 0-184,-1 1-210,0 0 11,0 1-122,0 0-110,1 1 0,0 1-45,0 1 7,1 0 9,1 2-12,0 0-3,2 1 35,0-3 24,0 2-10,0-1 1,3 0 51,3 1-25,3-3 89,1 3-55,4-1-48,0 0-15,3 0-48,-2 0 26,1 1-20,-1 0 35,-1-1-36,-1 1 10,-3 1-14,-2-1-1,-2 0-211,-1 1 61,-1 0-141,-3-1 124,1 1-218,-2 0 51,0-1-152,0-1-12,0 0 141,-1-1-102,0 0-978,0-2 794,0-1-694,0-2 1078,3-5 128,2 1 0,0-5 0</inkml:trace>
  <inkml:trace contextRef="#ctx0" brushRef="#br3" timeOffset="426.001">19138 15384 9502,'-12'-8'0,"7"4"900,2 1-196,0 1 584,1 0-257,0 1 28,1 0-298,1 3-6,3 0-574,4 6-158,4-2 19,2 5-95,2-1-667,3 2 538,3 0-534,4 3 716,1 0 0,3 1 0</inkml:trace>
  <inkml:trace contextRef="#ctx0" brushRef="#br3" timeOffset="427.001">18982 15409 9502,'-29'-16'827,"20"9"-148,1 2 256,2 1-267,3 1 269,0 0-7,1 2-535,2 1 312,2 2-482,2 4 99,2-2-371,3 3 49,0-1-232,4 0 148,-1 1-408,1 0 144,1-2-314,2 1-476,0 1 267,-1-4-149,2 2 496,-1-2 522,0 1 0,1-1 0</inkml:trace>
  <inkml:trace contextRef="#ctx0" brushRef="#br3" timeOffset="428.001">19096 15393 9502,'-13'-1'404,"7"-1"407,2 0-213,1-1 513,0 0-125,2 1-322,0 1 430,1 0-549,-1 0 90,-1-1-203,-3 2-99,0 0 100,-2 0-109,-2 0 42,-1 0-43,-1 0 32,-2 1-91,-1 0 97,-1 1-41,1 0 61,-1 1-13,0 1-100,2 0 61,2 0-122,-2 0-66,3 0-87,-2 1 11,5 0-110,-1-2 93,5 3-98,1 0 126,1 0-296,3 0 105,2 2-201,5 0 175,1 1-307,5 1 90,0 0-247,0 0-167,2 0 244,-1 0-186,2 0-143,-1-1 239,0 0-187,-1-3 324,-1 1-64,-3-1 145,0-2-112,-2-1 141,-3-1-308,-2-1 120,-2 0-201,0-1 430,-3-2 158,0-2 172,-1-3 0,-1-3 0</inkml:trace>
  <inkml:trace contextRef="#ctx0" brushRef="#br3" timeOffset="429.001">15683 15415 9502,'0'-11'531,"0"8"-85,0 1-128,0 0 57,1 0-65,0 1 52,3 0-102,0 3-11,2 1-47,2 3 2,1 4-15,2 3-47,-1 0 33,2 4-44,1-1-150,0 2 31,0 0-92,2 0-313,-1 0 123,-1-2-230,-1-1 233,0-1-440,-3-2 499,1 1-409,-2-2 617,0 0 0,0-2 0</inkml:trace>
  <inkml:trace contextRef="#ctx0" brushRef="#br3" timeOffset="430.001">16573 15523 9502,'2'-23'486,"-1"14"-84,1 3-120,-1 1 106,0 2-55,-1 1 82,-1 1-116,-3 3-61,-2 1-30,-5 6-31,-1 1 129,-4 3-54,0 2 99,-2 1 1,1-1-68,-2-1 63,2-1-120,1 0 8,0-4-55,3 0 14,1-2-21,3-1-417,3 0 83,1-2-243,3-1-62,3 0-161,3-1-119,4-1 9,6-1-146,2 1 287,3-2-208,-2-1 317,2-2 141,-2-1 50,0-5 75,-1 0 77,0-4 86,0 0 58,-2-1 0,-1-2 0,-3 1 0,-3 0 0,-1 1 16,-5-2-28,1 3 26,-3 1-88,0 1 409,-2 2-136,-2 3 312,0 0-246,0 2 105,3 2 28,0 2 141,2 1-57,2 3-92,5 3-110,3 1 115,2 3-73,2 1 76,1 1 83,-1-1-107,0 0 91,-2 1-124,1-1 109,-4 1-76,0-2 92,0 1-122,-3-1 10,-2 0-40,0-1 50,-2-2-211,-1 2 33,-1-2-107,-2-1 56,-2 1-222,-3 0 44,-3-2-146,-1 1-347,-1 0 212,-2-1-349,1 0 373,0 0-358,-1-1 204,0-2-317,2 0 304,-1-1 50,2-1 110,1 1-15,1-2 66,2 1 53,-1-2 6,3 0 62,1-2-110,1-1 40,1 1-86,2 0 156,1 2 28,4-2 107,2 0 0,4 0 0</inkml:trace>
  <inkml:trace contextRef="#ctx0" brushRef="#br3" timeOffset="431.001">15678 15509 9502,'0'-21'790,"0"13"-595,0 2-33,0 3-73,0 0 42,0 1 269,0 1-176,0 1 183,-2 3-235,-2 1-107,-3 4 63,-2 1-67,-2 1 70,0 0-115,-1-1 44,2 1-108,0 0-250,2-1 72,0 1-190,5-2 210,-1 1-95,3-2 58,0-1-101,3 1 177,1-3 89,4 0 78,3-1 0,2 1 0</inkml:trace>
  <inkml:trace contextRef="#ctx0" brushRef="#br3" timeOffset="432.001">21599 15496 24575</inkml:trace>
  <inkml:trace contextRef="#ctx0" brushRef="#br0" timeOffset="433.001">20505 15536 24575</inkml:trace>
  <inkml:trace contextRef="#ctx0" brushRef="#br3" timeOffset="434.001">18509 15621 9502,'-7'-17'250,"3"9"-17,1-1 497,0 2-148,-1-1 351,3 1-387,-3 1-10,2 1-140,0 1 62,2 1 21,-1 1-304,2 2 153,1 1-265,4 4 129,0 2 2,4 1 11,1 4-26,1-1 11,3 2-29,-1 1 21,1 1 6,-1 0-12,0-1 11,0 1 34,-2-1-64,0 0 22,-3-3-33,-1 0-20,-3-2 3,0 1-2,-3-3 18,0 1-64,-1-1-4,0-2-14,-3 1 14,-1 0-15,-2-2-4,-1 2-37,-2-2-232,-2 1 76,3-2-154,-3 0-116,2 0 149,-2-1-164,4-1 196,-3-1-18,3 1 73,-2-1-63,2 0 36,1-1 24,0 0 11,1 0 8,0-2 73,1 1-14,2-1 10,-1 1 7,0 1 61,0-1 13,1 1 139,0 0-132,0 0 40,0 2-110,0 1 136,0 1-39,0 2 114,2 2-117,0 1 186,1 0-103,1 2 139,2-1 49,0 0-75,1 2 80,1-1-69,-3-1-20,2 1 6,-1-2 11,-1 0 69,-1-1-24,1-1 61,-2-1-114,0-2 69,0 0-87,-1-1 159,-1 0-132,0 0 26,-1-1-106,-1 0-201,-3 0 46,-1 0-98,-2 0 90,0-1-35,-1 1 16,0-1-39,-2 0-244,1 0 122,-2 0-232,1 0 219,-1-1-166,0-2 114,0-1-167,-1-3 153,1 1-91,-1-3 79,0-1-60,-1-1 9,0-1 77,1 0-78,-1-3 127,2 2 14,1 0 64,0-1 9,2 0-27,0 1 67,3 0 3,-1 1 14,2 3 118,1-1-88,4 3 100,-2 0-87,2 2 105,-1 0-57,2 1 102,0 1-75,1 0-39,4 2 11,-1 0-48,2 0 66,-1 1-55,1 0 36,-1 0-44,1 1 10,-1 1-8,-1 0-4,0 2 73,0 0 6,-1 1 15,0-1-17,-2 2 89,2 1-20,-2-1 103,0 2 18,0 0 13,-1 1 42,-1 1-24,0 1-26,1-1-29,-1 2 0,1-1-63,1 0-53,-1 1-20,3-1 11,3 0-148,1-1 39,3 0-103,2 0 59,1-1-464,3-1 75,0 0-306,2-2-482,1 1 363,1-2-429,0-1 571,1 0 415,0-1 148,1 0 163,-1-1 0,2 0 0</inkml:trace>
  <inkml:trace contextRef="#ctx0" brushRef="#br3" timeOffset="435.001">15666 15566 9502,'-11'0'402,"7"0"-20,0 0 132,2 0-197,1 2 171,2 0-212,2 5-23,5 0 28,4 4-93,5 0-352,3 2 54,3 1-224,1 2 230,4 0 77,1 3 27,3 1 0,2 1 0</inkml:trace>
  <inkml:trace contextRef="#ctx0" brushRef="#br3" timeOffset="436.001">10748 15597 24575</inkml:trace>
  <inkml:trace contextRef="#ctx0" brushRef="#br3" timeOffset="437.001">17497 15767 9502,'-3'-12'-695,"2"7"582,1 3 69,0-1 66,0 0-2,0 0 97,0 1-15,0-1 86,0 1 59,0 0-38,0 1 97,0-1-135,0 0 174,0-1-111,0 0 121,-1-1-25,0 1 10,0 0-1,-1-1 15,-1 0-91,1 1-55,0 0-24,0 1-39,1 0-37,0 0 190,0 1-157,3 2 148,1 0-173,6 3-1,-2 2-33,5 1 13,-1-1 31,1 1-16,3 2 39,0-2-38,0 2 21,0-1-11,0 1 32,0-2-98,-1 2 9,0-2-12,-1 2 2,0-2-8,-2-1-10,-1 0-62,0-1 22,-2-1 47,-1-1-15,-1 0 52,0-1 28,-3 0 21,0-1-7,0 0 412,-1-1-484,-3 0 357,-1 0-524,-3 0 122,-1-1-101,-2-1 67,0-1-105,0 0 30,-1 0-1,2 1 25,-1-1 30,2-1 3,-1 0 42,0 0-45,2 1 52,-1-2-24,-1-1 22,1 0-8,-2 0 50,0-1 25,0 0-5,-2-1 26,0-1-75,0 1 32,-2-1-33,1 2-59,-1-2 42,0 3-46,3-1 63,-1 2-213,4 1 45,0 2-146,1 1-107,3-1 96,-1 2-115,3 1 128,0 1 176,2 2 27,4 4 97,4 3 0,4 3 0</inkml:trace>
  <inkml:trace contextRef="#ctx0" brushRef="#br0" timeOffset="438.001">21549 15727 24575</inkml:trace>
  <inkml:trace contextRef="#ctx0" brushRef="#br3" timeOffset="439.001">18569 15824 9639,'0'-5'2480,"0"3"-2034,-2 2 82,0-1-231,-2 1 241,1 0-106,-3 0 166,-1 0-240,1 0 100,-3 1-110,0 1 121,-2 1-104,1 2-86,-2 0 13,2 0-99,1 0-162,0 1 2,2-1-104,2 0-269,0-1 131,1 0-213,2 0 260,0-1-162,2 0-188,-1-2-384,4 0 53,-1 0 79,6-1-166,-2-1 266,2-1-19,0-3 354,0-3 329,2-2 0,-1-3 0</inkml:trace>
  <inkml:trace contextRef="#ctx0" brushRef="#br3" timeOffset="440.001">18852 16002 9502,'-13'0'586,"8"-1"-433,-1 0 657,0-2-177,1 0 447,-1 0-73,1 0-335,0 2 140,1-1-327,-1 0 87,-1 0-140,1 0 109,-3 1-122,0 0-123,1 0 46,-2 1-133,0-1 98,-1 1-100,-1 1 88,-1 0-3,-1 1-45,1 1 33,0 1-98,-1-1 42,1 2-28,2-1 14,0 0-123,2 0-15,2 0-103,1 0 100,1 0-293,1 1 125,2-1-224,1 0 209,2 2-122,3-1 70,5 0-95,2 2-436,5-1 158,2 0-317,1 0 318,2 1-30,-1-2 149,-1 1-102,-1-2 257,-2-1 57,-2-1 101,-2 0-25,-3-2 367,0 0-107,-3-2 241,-4-1-263,-1-3 128,-2-2-120,-2-1 208,-2-1 286,-3 0-46,-3-1 221,-2-2-229,0 1-117,-3 0-86,-1-1-6,0 0-351,1 3 21,1 0-190,2 3 125,2 3-766,2 1 228,1 1-568,1 2 593,2 2-839,3 3 407,0 4-613,3 1 930,3 5 351,6 0 326,2 0 0,3 1 0</inkml:trace>
  <inkml:trace contextRef="#ctx0" brushRef="#br3" timeOffset="441.001">16988 15999 13477,'6'11'703,"-2"-4"-767,3 0-156,2 3 135,1 0-380,2 2 137,3 0-249,1 1-182,1 1 272,1 0-352,0-1 352,1 1-4,-1 0 135,0-1 97,-3 0 105,1 0 154,-3 1 0,1-1 0</inkml:trace>
  <inkml:trace contextRef="#ctx0" brushRef="#br3" timeOffset="442.001">18927 16079 9502,'-12'-22'526,"8"11"-71,0 3 152,1-1-146,-1 4 144,0-1-237,1 2 88,0 1-97,-1 1 89,0 2-9,-1 0-128,2 1 47,-1 3-93,2 2 166,0 0-80,1 4 116,0-1-146,3 4-39,1-1-34,3 2 25,6 0-279,2 3 48,6 0-173,0 1 108,4 0-337,-3 0 136,3-1-267,-2-1-4,0-2 107,-1 0-111,-2-1 92,1-3-342,-2-1 122,-2-3-241,-1 0 376,-2-1-177,-1-2 180,-2-2-23,-3 0 260,0 0 252,0-1 0,-2 0 0</inkml:trace>
  <inkml:trace contextRef="#ctx0" brushRef="#br3" timeOffset="443.001">17116 16112 9502,'9'-20'309,"-5"11"-33,-1 2 204,0 0-130,-1 1-45,0 3-39,-1-1 35,-1 2-80,-1 1-22,-3 0-42,-3 2-26,-2 1 42,-3 3 11,-4 2 14,1 3-21,0-1-69,-2 2 13,3 1-27,-2-1-210,1 1 77,2-1-179,1-1 146,1-1-439,3-1 131,1-2-321,2 0-115,3-2 215,2-1-14,1-2 301,2 1 314,5-1 0,2 0 0</inkml:trace>
  <inkml:trace contextRef="#ctx0" brushRef="#br3" timeOffset="444.001">16500 16226 9502,'-8'-8'-74,"4"4"292,0 0 271,0 1-132,-1-3-33,0-1-33,0 0 15,-2-2-108,0 1 32,0-2-27,0 1-11,-1-1 76,2 1-79,-2 0 68,2 2-78,-2 0-70,1 2-31,1 1-55,0 2-90,0 1 48,2 1-58,-2 1 100,2 1-46,0 3 39,2 2-78,1 1 46,0 2-3,1-1 35,0 3-52,1-2 178,0 1-79,4 2 141,0-2-96,1 1 44,-1 0-8,0-2-8,0 2-66,-2-2-13,-1 1-36,-1-2 74,0 0-88,-2 0 18,0 0-97,-4-2 88,0 1-61,-4-2 38,1-1-46,-2 0-54,1-3 28,-1 0-57,1-1 51,1-1-15,1 0 3,-1-1 29,2-2-55,-1-1 89,0-2-51,1 0 50,-1-3 34,0 0 14,2-2 2,-2-1 60,1 0-85,0-2 51,0 1-55,0 1-34,0-1 34,1 2-28,-1 1 40,2 2-34,0 1 30,-1 2-28,0 1 21,0 1-1,0 1-10,0 1 9,1 1 70,1 1-50,0 0 51,0 2 109,2 1-37,0 0 117,1 2-77,0 1 4,1-2-5,0 2 38,3 0 23,1 0-38,3 0 74,-1 1-112,4-2-111,0 3-37,2-2-79,0 2 107,0-1-349,2 1 122,-1-1-271,-1 1-196,0 0 173,0 0-259,-2 0 296,0-1-164,-2 0 174,-1-2-145,-1 0 81,-1-1 303,-1-1-43,1 0 246,1 0 0,0 1 0</inkml:trace>
  <inkml:trace contextRef="#ctx0" brushRef="#br3" timeOffset="445.001">18983 16207 9502,'-13'-7'264,"8"4"-44,2 0 189,-1 0-122,2 1 67,0 0-53,1 1 959,0-1-759,0 4 588,-1-1-747,0 5-99,-3-1 137,-2 3-158,0-2-86,-1 1-87,1-1 13,1 0-333,1 0 162,-1 0-228,2-2 235,2 0-241,0 1 104,0-2-264,2 0-1087,0-2 1104,0 0-894,2 0 1380,2-2 0,1 0 0</inkml:trace>
  <inkml:trace contextRef="#ctx0" brushRef="#br3" timeOffset="446.001">17250 16259 9502,'-7'-11'354,"4"7"-55,1 0-83,0 1 127,-1 0-38,0 0 84,0 1-93,-1 1-66,0 0 0,-2 1-47,-1 0 28,1 2-70,0 1 28,-1 2-37,1 1 44,0-1 13,-1 2 14,2 0 20,-1-1-24,2 1-15,-1-1-10,2 0-78,1 1 27,0-1-26,1 1 34,0 0-131,1 0 33,2 1-102,1 0 42,3 0 28,4 1-20,3-2 23,1 1-128,3 0 30,1-1-74,2 0 59,0-2 38,2-1-43,-1-1 63,1-1-128,-3-2 94,-1 0-98,-4-3 29,-2-2 53,-3-3-5,-4-4 45,-3-2 81,-4-1 9,-3-1 13,-6-1-9,-3 1 45,-4-1-9,-1 3 98,-1 2-271,0 1 27,2 5-159,1 0 95,3 4-440,2 1 113,1 4-135,5 4 309,0 5 294,3 4 0,1 4 0</inkml:trace>
  <inkml:trace contextRef="#ctx0" brushRef="#br3" timeOffset="447.001">16582 16347 9502,'0'-11'888,"0"8"-162,0 0-298,0 1 1436,0 1-1231,-1 2 1167,1 1-1746,0 4 22,1 1-148,1 3-274,3-1 127,1 1-195,4 0 272,0 1-509,2 1 199,1 0-469,0 0 425,2 2-117,2-1 191,1 0-108,0 1-87,2 0 179,-1-1-131,2 0 324,1 1 110,1-1 135,0 0 0,0 1 0</inkml:trace>
  <inkml:trace contextRef="#ctx0" brushRef="#br3" timeOffset="448.001">19317 16360 9502,'-7'0'1345,"4"-1"-991,1-1 185,0 0-204,1-2 451,0 1-175,0 1 310,0 0-292,1 1-233,-3 0-43,0 1-8,-4 1-67,0 0 56,-2 3-112,-3 1 43,-1 0-44,-3 2 0,2 1-4,-2-2-41,2 1-20,-1-1 17,2 1-42,1 0-134,0-1 49,3 1-128,1 0-464,4-2 142,0 1-355,2 0-380,0-1 288,3 0-386,1 1 511,4-1-256,1 0 285,5 0-279,2 0 559,2-1 205,-1 1 212,2-1 0,1 1 0</inkml:trace>
  <inkml:trace contextRef="#ctx0" brushRef="#br3" timeOffset="449.001">19204 16382 9502,'-18'-10'918,"12"6"-168,2 1-87,2 2-79,0 0-15,1 3 124,0 1-274,2 5 83,2 2-230,3 1-76,2 2-61,3-1 0,1-1-497,4 3 113,0-3-317,5 2 353,-1-1 145,4 2 68,0 0 0,1 0 0</inkml:trace>
  <inkml:trace contextRef="#ctx0" brushRef="#br3" timeOffset="450.001">19422 16452 9502,'8'-14'540,"-3"7"-105,0 2 360,-1-1-332,-2 1 57,0 1-123,0 2 87,-1-1 253,0 2-268,-3 0 231,-2 3-48,-5 0-193,-3 2 131,-3 3-35,0 0-161,-2 1 85,-1 0-147,1 0-226,-1 1 0,3-2-163,-2 2 116,2-1-577,0 2 198,4-1-368,0 1-22,1-1 235,3 1-168,2 0 151,2 0-495,1-1 164,1-1-339,0-1 667,2-2 250,1 1 245,1-1 0,2 0 0</inkml:trace>
  <inkml:trace contextRef="#ctx0" brushRef="#br3" timeOffset="451.001">16640 16465 9502,'6'-12'703,"-3"6"-146,2 4 461,0-2-364,0 2-250,-2-1-22,0 1-161,1 1 259,-3 0-279,-2 2 216,-3 2-283,-5 3 7,-2 1-167,-1 3 54,-1 0-109,0 1 100,0-1-305,1 0 95,0 0-249,2-1-261,1-1 161,0-1-249,2-1 290,2 0 3,1-1 100,1-1-67,2 0 257,0-1 76,3 1 130,0 0 0,2 0 0</inkml:trace>
  <inkml:trace contextRef="#ctx0" brushRef="#br3" timeOffset="452.001">17735 16613 9502,'-5'-10'135,"3"6"105,0 1-11,1 1 83,0 1-97,0-1 99,0 0 424,1 0-481,1 4 339,1 1-652,4 6 72,0 0-442,6 3 124,-1 0-344,3 2 361,1 0-420,2-1 518,0 1-380,1 1 567,1 0 0,2 1 0</inkml:trace>
  <inkml:trace contextRef="#ctx0" brushRef="#br3" timeOffset="453.001">17673 16611 9502,'14'-5'205,"-7"3"-20,-1 0-3,-1 0-1,-1 1-9,-1-1 205,0 0-69,-3 1 156,1-1-68,-2 1-105,0 0 61,-5 1-122,-2 0 201,-3 1-115,-1 0 130,-3 2-46,1 1-107,-1 2 81,1 0-151,0-1-32,3 0-67,-1 1-17,4-2 24,0 1-97,3 1 18,0 0-87,2-1-23,3 2 44,2 0-50,3 2 94,4 1-79,5 0 24,3 1-47,1 1-369,1 0 135,-1-1-276,0 2 275,-2-2-502,1 0 215,-3-1-359,0-1 411,-4 0-232,-2-2 218,-1-2-50,-3-1 318,-3-1 288,-2-2 0,-1-1 0</inkml:trace>
  <inkml:trace contextRef="#ctx0" brushRef="#br3" timeOffset="454.001">17632 16680 9502,'-5'-9'0,"4"5"223,0 0-27,1 0 162,0 1-94,0 0 148,0 1-76,0 0 104,0 1-161,1 0-87,1 0-33,1 1-14,2 1-194,1 1 57,0 1-131,2 3-72,0 1 127,0 1-103,-1 0 146,0 0-552,-2-1 97,1 1-371,-1-1 458,1 0 212,1-3 181,2 2 0,1-1 0</inkml:trace>
  <inkml:trace contextRef="#ctx0" brushRef="#br3" timeOffset="455.001">16980 16731 9502,'-12'-9'509,"7"7"-97,1-2 340,1 1-296,0 1-72,1 0-90,0 0 36,0 1-28,-1 0-38,-1 1 36,-1 0 44,-2 0-39,0 0 33,-2 1-85,-1 0-139,-2 2 0,0 0-95,0 2 63,-1-1-257,1 0 106,0 1-152,0 0-5,1-1 113,1-1-82,2 1 61,0 0-190,3 0 8,0 0-128,2-1 80,2 1 119,0-1-35,2 1 34,2-1 258,2-1-29,3-1 193,5 0-107,0 0 0,3-1-31,1 0 33,1 0-42,1-2-17,0 1-13,-1-4 17,2-1 11,-2-1 60,-1 0-37,-1 0 21,-2 0 167,2 0-39,-2 1 138,-1 1 155,0 0-146,0 2 181,-3 0-219,0 1-25,-3 1-33,0 1-15,-1-1-185,-3 3-21,-1 0-113,-1 2 88,-1 2 34,-3 1 14,-1 2 28,-4 0 22,-2 2-55,-2-1-15,0 2-82,-1-1-9,0 1 4,2 0-12,-1-1 27,4 1-158,-1 1 67,3-2-101,0-1 100,2 1-270,1-2 74,2 0-186,1-1-26,0 0 154,0-1-112,0-1 171,0 0-330,0 0 435,0-2-272,0 1 494,1-1 0,1 1 0</inkml:trace>
  <inkml:trace contextRef="#ctx0" brushRef="#br3" timeOffset="456.001">16948 16738 9502,'-15'-17'760,"7"12"-120,0 3-180,0 1 277,3 2-310,-1 0-38,2 2-102,1 1 79,1 3-241,2 1 17,0 2-165,2 0 94,3 1-456,3 0 167,2 2-308,4-1 318,1 1-575,3 1 225,1-1-240,1 0 432,2 0 366,1 2 0,2 0 0</inkml:trace>
  <inkml:trace contextRef="#ctx0" brushRef="#br3" timeOffset="457.001">18053 16860 9502,'2'-17'-373,"0"10"632,2 3-1,0 0 213,3 2-55,-1 0-99,-1 1 19,-1 0-72,-1 0 176,0 1-75,-2 0 128,0 1 107,0 0-170,-1 3 137,-1 1-226,-1 1-102,-4 2-27,1 1-36,-3 2-5,0 0-217,1 1 34,-1 2-120,1-1-9,0 1 114,1 1-65,3 1 104,-1-2-297,1 1 27,1-1-190,1 0-23,1 0 180,0-1-126,0-2 159,0 1 0,0-3 40,0 0 16,0-3 23,-1-1 126,0-2-9,-2-1 93,-2-1-60,-2-2-20,-3-1-26,1-3 5,-2-2-51,0-2 63,0 0-56,-1-2-22,1 1 32,1-1-46,1 2 60,1 0-75,0 1 53,2 1-74,2 0 84,1 3 20,1-1-13,1 2 12,1 0-88,1 2 22,2 0-27,2 0 52,4 2 62,3 1 14,1 3 48,5 3 0,0 0 0</inkml:trace>
  <inkml:trace contextRef="#ctx0" brushRef="#br3" timeOffset="458.001">18158 16858 9502,'-12'-2'0,"5"-1"380,1 1-65,-2-1 273,1 0-231,-1 0 50,-1 1-107,1 0 66,-2 2-37,-1-1-65,-1 2 34,-1 1-89,1 4-70,-1-1-62,1 3 15,1 2 0,2-1-98,-1 1 24,3 0-96,1 0-362,0 2 120,2-2-275,2 1 228,1-1-401,1 1 502,0 0-367,2 0 633,3 1 0,2 1 0</inkml:trace>
  <inkml:trace contextRef="#ctx0" brushRef="#br3" timeOffset="459.001">17341 17083 9502,'-18'-30'1472,"11"21"-799,0 2-179,1 4 327,-1 0-351,3 1-37,-3 0-118,1 1 56,-2 0-128,0 1-53,-1-1-43,-1 1-16,-1 0-105,0 1 41,0 0-103,0 1-104,2 0 54,1 2-85,1-2 124,1 1 55,0 0 45,3-1-92,0 1 61,0-1-176,2 0 74,1 0-356,-1-2 213,3 2-188,0-2 154,5 1-42,0-1-40,4-1-17,0-1 374,1-1 19,1-3 222,0-1-102,-1 1 203,0-2-48,-2 1 153,0 0 163,-3 0-183,0 2 181,-2 1-252,-2-1-4,0 3 73,-1 0-165,-1 2 41,-1 2-365,-1 3 43,-3 2-73,-1 1 141,-1 2-40,-2 0 48,0 0-7,-2 1-55,2 0 128,-2 0-70,2 0 59,1 0-104,0 1 30,4-1-43,0 1 60,2 0-148,1-1 27,3 2-128,2-1 41,5-1 42,4 3-20,3-2 65,3 0-141,1 1 35,2-1-86,1-1 42,2 1-54,0-3-6,-2 0-35,1-2 114,-3-1 41,-2-2 43,-3-2-20,-3-1 268,-2-1-45,-3-2 190,-4-1-64,-2-3-91,-1-3 22,-4-1-56,-3-3 89,-4 1-7,-2-3 68,-3 1-35,-1 0-249,1 1 69,-1 0-190,2 2-238,1 1 92,2 3-215,3 1 254,0 3-577,4 1 222,0 1-418,1 3 292,1 1 262,2 4 6,1 1 124,3 5-186,1-1 84,5 2-125,0 1 47,2 0 318,1 0-66,2 1 272,1-1 0,3 1 0</inkml:trace>
  <inkml:trace contextRef="#ctx0" brushRef="#br3" timeOffset="460.001">18472 17235 9502,'-16'-32'278,"10"19"41,0 1-55,1 1 149,2 2-152,0 1-34,2 2-66,-1-1 27,-1 2-8,-1 1 23,0 2-16,-1 1-10,-2 0 98,-2 0-21,1 1 115,-4 1-133,1 0 104,-1 1-105,-3 2 120,1 1-72,-1 2-15,1-2-57,-1 2-28,0 1-100,2-2 36,-1 1-22,2-1-66,-1 1 37,2 0-106,2-2 105,1 1-178,2 0 82,0 0-127,4-1-156,1 1 116,0 0-174,2 1 185,2-1-19,5 2 75,2 0-90,5 1 109,2 0-72,2 1 57,2 2-35,0-1-34,1 1 60,1-1-17,-2 0 46,-1-1 72,-3-2-56,-4-1 55,-2-3-58,-4-1 381,-2-2-68,-2-2 235,-5-3 65,-2-4-190,-6-2 162,-4-3-221,-4-3 134,-2 1-105,0-2 139,-3 2-321,1 1-18,1 0-189,0 3 134,2 2-107,0 2 113,3 2-119,0 3 135,3 0-408,1 3 104,2 1-260,0 4-175,4 2 231,0 2-247,3 0 285,0 1-232,3 1 158,2 0-154,3 0-180,5 1 531,3 0-241,6 2 520,3-1 0,2 1 0</inkml:trace>
  <inkml:trace contextRef="#ctx0" brushRef="#br3" timeOffset="461.001">17628 17371 9502,'17'6'-159,"-11"-5"497,0-1-54,-3-1 232,1-2-156,-1-2 39,-1-1-47,-1-1 31,0-1 88,0 0-127,-1 0 94,0 1-125,-1 1 59,-1-1-64,-2 2 52,0 1-57,0 0-69,-1 2 48,-1 1-95,1 0 67,-2 1-107,0 2 51,1 0-120,-1 4 54,0 0-51,1 2 65,1 2-191,-1-1 45,3 1-111,1 2 106,1-1-154,-1 0 36,2 0-116,-1 0 21,2 0 102,-1-1-57,3 0 59,-1-1 91,4 0-29,1-2 56,0 0 17,2-1-6,-1-3 23,3 0 3,-2-2 8,2 0 13,0-2 49,1-1-24,0-2-57,0-3 22,1-2-56,-1-1 101,1-1 5,-1 0 11,-1 1-19,-1-1 55,1 1-30,-2 1 98,0 1-101,-2 1 77,0 2-38,-2 0 37,0 2-53,-3 0-18,1 1-69,-2 1-26,-1 2-20,-1 1-1,-3 4 39,-2 1 30,-2 3-5,-1 0 64,-2 3 26,1-1-12,-1 2 55,1 1-124,1 1 57,2 0-40,1 2-82,2 0 91,2 3-77,2 0 140,1 2-250,2 1 82,4 0-173,2 0-160,3 0 122,0 0-178,1-3 196,0 0-140,-3-2 101,-1-4-148,-2 0 245,-3-6 23,-2-2 86,-5-4-73,-5-6 53,-10-6-17,-8-7 37,-11-9-39,-6-6 219,-5-6-45,-2-3 187,-1-1 40,1-2-131,4 2 121,4 4-109,5 3-554,7 6 90,4 4-360,7 4-732,6 7 378,4 2-277,4 6 650,9 2 589,4 4 0,5 0 0</inkml:trace>
  <inkml:trace contextRef="#ctx0" brushRef="#br3" timeOffset="462.001">18641 17461 9502,'-7'-16'1381,"3"10"-1004,-1 2 176,0-1-143,0 1 158,-3 1-154,-1 1-123,-1 1 21,-1 0-98,-2 0 29,1 1-32,-2 1-14,0 0-13,2 2-84,0 2 38,1 1-34,4 0-61,-1 3 11,3-1-89,2 1 102,1 0-115,1 0 75,1 1-109,2-1 55,2 1-68,2-2 36,4 2-58,0-2-240,2 1 60,2-2-173,-2 1 164,1-2-331,1 0 108,-2 0-239,-1-2-37,-1-2 259,-2 1-127,-1-2 378,-2 0 139,-1-1 156,1 0 0,-1 0 0</inkml:trace>
  <inkml:trace contextRef="#ctx0" brushRef="#br3" timeOffset="463.001">18758 17421 9502,'11'-2'737,"-5"1"-131,-1 2 246,0 1-241,0 1 258,1 2-373,0 2-49,2 0-135,0 2 29,2-1-85,0 2-174,3 0 7,-1 1-124,3 0-631,0 0 502,3 2-504,2 2 668,3 1 0,3 3 0</inkml:trace>
  <inkml:trace contextRef="#ctx0" brushRef="#br3" timeOffset="464.001">18549 17491 9502,'-5'-13'359,"4"8"-46,1 0 235,-1 1 35,1-1-176,0 2 92,0-2-150,0 2 199,0 0 25,0 1-100,1 1-66,0 0-326,3 2-335,2 1 108,2 4-258,1 0-362,0 2 233,3 2-321,-1 0 478,2 1 226,3 2 150,-1-1 0,2 2 0</inkml:trace>
  <inkml:trace contextRef="#ctx0" brushRef="#br2" timeOffset="465.001">10428 17484 24575</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9-12-08T09:03:38.335"/>
    </inkml:context>
    <inkml:brush xml:id="br0">
      <inkml:brushProperty name="width" value="0.0375" units="cm"/>
      <inkml:brushProperty name="height" value="0.0375" units="cm"/>
      <inkml:brushProperty name="color" value="#E71225"/>
    </inkml:brush>
    <inkml:brush xml:id="br1">
      <inkml:brushProperty name="width" value="0.0375" units="cm"/>
      <inkml:brushProperty name="height" value="0.0375" units="cm"/>
      <inkml:brushProperty name="color" value="#66CC00"/>
    </inkml:brush>
    <inkml:brush xml:id="br2">
      <inkml:brushProperty name="width" value="0.0375" units="cm"/>
      <inkml:brushProperty name="height" value="0.0375" units="cm"/>
      <inkml:brushProperty name="color" value="#333333"/>
    </inkml:brush>
  </inkml:definitions>
  <inkml:trace contextRef="#ctx0" brushRef="#br0">9261 136 9665,'-12'-1'2877,"6"0"-2000,1 0-250,1-1 272,1 1-392,0 0 370,1 0-571,1 2 406,1 1-622,1 4 108,1 2 1,0 2-61,2 2-45,-2 0-52,2 0 18,-1 0-197,0-1 60,0-1-216,1-1 184,-1-2-325,0-1 120,-1-1-244,0-1 242,0-2-283,-1-1 352,1-1-286,-1-1 394,0-3 102,0-3-13,-1-2 95,1-3-108,0-1 171,-1-2-89,1-2 144,0 1-85,-1-1 168,0 0-48,0 0 133,0 1-146,0 0 79,0 2-54,0 1 62,0 2 233,0 1-108,-1 2 163,1 2-195,0 1-5,-1 1-85,1 1 81,1 1-233,2 0-1,3 1-153,2 0 94,4 1-60,1 1 73,2 2-51,2 2 64,-2 3-15,2 2 49,-3 2-81,1 2-31,-2 0-42,-1 1-54,-4-1-4,0 0 24,-3 0-30,-1 1 83,-2-1-75,-1-1 27,-2 0-8,-1 0 18,-4-1-132,-1-1 46,-2 0-148,-1-2 103,0-1-154,-1-1 64,-1-1-120,0-2 35,-2-1 69,2-1-29,-2-1-292,1-1 146,0 0-206,0 0 254,1-1-623,1-1 704,2-1-517,0-2 851,1-2 0,-1 0 0</inkml:trace>
  <inkml:trace contextRef="#ctx0" brushRef="#br1" timeOffset="1">14415 113 9502,'-17'0'325,"12"-1"-265,2-1 622,1-2-177,1-1 418,2-1-263,1 0-232,3 1 1,3 0-405,1 1 3,2 1-206,-1 2 125,1-1 56,0 1-2,1 0 0,-1 0 0</inkml:trace>
  <inkml:trace contextRef="#ctx0" brushRef="#br1" timeOffset="2">13834 179 9502,'-22'-7'1379,"16"3"-886,2 1 279,1-1-308,3 1-32,-2 1 215,2 0-185,0 3 99,0 2-374,-1 7 87,-1 1-21,-2 6 113,-1 1-62,-2 2-15,-2 1-72,0 0-58,0 0-23,2-1-42,-1-1 52,3-2-319,-1-1 77,3-2-190,0-1 223,2-2-462,0-2 180,1-2-397,0-1 370,1-2-223,0-1 162,2-1-193,0-2 242,3-1 111,-1-2 93,1-4 101,0-1 24,-1-4 83,1-2-93,-2-3 146,2-2-93,-2-2 84,0-3-78,-1 0 186,0-1-50,-1 1 188,0 1-175,-1 2 305,-1 3-137,0 1 238,0 3-239,0 2 102,0 2-108,0 3 108,0 1-153,0 3-61,1 0-52,0 2 45,1 2-44,1 2 59,1 3-71,-1 3 157,1 4-51,-1 0 91,0 4-82,-1-1 8,-1 2-4,0-2-26,0 2-30,0-2-202,0 0 35,0-1-104,1-1-63,0-1 74,1-1-64,1-1-511,0-1 200,2-2-437,0 0 430,0-2-578,2-1 291,-1-1-424,2-1 511,-1-1-302,2-1 629,-1-1-347,1-3 664,0-2 0,2-2 0</inkml:trace>
  <inkml:trace contextRef="#ctx0" brushRef="#br1" timeOffset="3">14408 143 9502,'-22'-3'221,"12"2"499,-1-1-207,1 1 434,0-1-415,3 1 208,-1 0-202,3 0 220,2 0-317,0 0 62,2 1-199,0 2 190,-1 0-203,1 5 31,-1 1-104,-1 4 19,1 0-46,-2 0-1,1 2 68,-1 0-108,0-1 61,1 1-80,1-1-102,0-1 26,1-1-74,0 0 90,1-1-247,2 0 101,1-2-193,3-2-201,3 0 131,2-1-233,1-2 253,2-2-314,1 0 148,2-1-236,0 0 42,0-2 223,0-2-62,-1-1 165,0-2-417,-1-1 490,-2 0-332,-1-2 611,-2 0 0,0 0 0</inkml:trace>
  <inkml:trace contextRef="#ctx0" brushRef="#br1" timeOffset="4">14132 154 9502,'-5'-9'2115,"1"6"-1625,-2 0-128,0 2 92,-1-1-118,-1 1 244,1 1-97,-2 0 160,0 1-18,0 2-187,-1 3 100,0 1-90,0 2-115,0 2 9,-1 1-86,0 2-58,0 0-10,1 0-35,1 0-7,1 1-134,1 0 31,2-1-105,0 0 134,2-2-99,1 0 96,1 0-103,0-2 101,2-1-363,2-1 90,1 0-244,4-2-157,2-1 208,4-1-218,1-1 80,2-1 117,2-2-24,1 0 115,1 0 75,1-2 3,0-2 55,0-2-1,-2-1 82,0-2-25,-4 1 29,-1 0 121,-5 0-35,-1 1 110,-4-1-131,-2 2 335,-1-1-108,-3 1 232,-1 1 161,-5 1-201,-2 0 224,-3 2-262,-1 0 185,-1 1-140,-1 1 147,0-1-147,2 1-247,1 1 16,2 0-166,2 1 90,1 1-192,1 3 111,2 0-139,1 1-300,1 2 120,0 0-253,0 1-114,2 0 250,-2 0-245,2 1 287,-1-2-87,1 1 139,0-2-80,0 0 127,0-3-240,2 0 110,1-2-155,3-1 228,4-1 194,3-3 66,2-3 100,3-5 0,0-2 0</inkml:trace>
  <inkml:trace contextRef="#ctx0" brushRef="#br1" timeOffset="5">13481 216 9502,'-12'-6'1964,"6"4"-1289,1 1-172,0 0 234,1 1-307,-1 1-10,2 1-120,1 2 42,0 3-74,-1 3-21,1 1-50,-1 3 33,1 0-90,-1 2 26,0-1-35,-1 2-88,2 0 14,-1 0-78,0 0 87,2-2-262,-1 0 118,1-1-208,1-2-189,0-1 119,0-2-187,1-1 116,1-3 166,2 0-71,1-3 86,1-1 89,1-2-13,0-1 86,1-3-47,-1-3 106,0-3-20,-1-3 96,1-4-107,-1 1 165,0-4-97,-1 1 138,0 1 112,-1 0-68,-1 1 111,-1 2 39,0 1-121,0 2 102,-1 2-120,1 2-98,0 0-4,1 2-33,2 0 15,1 2-87,1-1 5,1 2-94,0 0 106,0 1-82,0 1 73,0 1-98,-1 1 150,-1-1-48,-1 2 64,-1 0 98,-1 1-57,-1 2 155,-1 2-137,0 0 55,-2 2-66,-1-1 63,-2 0-13,0 0 23,-2 0-17,-1-1-7,1 0 7,-1-1-160,1 0 63,-1-1-119,1 0 99,1-1-304,0 0 90,0-1-210,2 0-175,0 0 184,1 0-225,1 1 195,0 0 80,1 0 38,0 1 5,0 0 181,0 2-29,0 0 137,2 2-93,-1 0 307,0 2-127,0 0 211,1 0-177,-1 0 219,1 1-52,-1-2 164,2 0-119,0-1-141,2-1 30,2-2-459,3-1 94,1-2-281,4-1 248,2-3-243,3-1 111,0-5-206,2-1 160,0-3-554,-2 0 582,0-1-459,-2 0 757,0-1 0,-1-1 0</inkml:trace>
  <inkml:trace contextRef="#ctx0" brushRef="#br0" timeOffset="6">8999 389 9502,'-15'8'1060,"8"-5"-51,1-2-218,0 1 789,2-2-668,0 0 210,2 0-561,0 1 111,2 1-397,-1 3 88,1 1-66,0 2 60,0 2-79,0 1-222,-2 1 33,-1 1-170,0 2-201,-2-1 99,0 0-128,2-1 15,-1-1 171,2-2-158,0-2 166,1-2-440,1-2-176,0-1 28,1-4 37,0-2 508,3-6 14,0-2 139,1-3-43,-1-3 126,0 1 73,-1-4-56,0 1 78,-1 0 6,0 0-50,-1 2 44,-1 2-52,1 2 322,-1 3-53,-1 2 221,-1 2-187,-2 1 88,-1 3-99,0 0 102,-1 1-142,1 1-68,0 0-27,0 1-12,2 1-203,0 1 21,1 3-133,2 1 111,0 2-72,1 1 70,1 0-84,2 1 30,2-1 24,0 0-25,3-2 18,-1-1-142,0 0 5,1-3-66,0-1 46,0 0 90,-1-3-12,1 1 53,0-2-123,0 0 38,1-4-107,0-2-191,2-3 67,0-3-137,1-1 176,1-3-28,1 0 36,-1-1-44,0 1 51,-1-1 37,-2 2-6,0-1 36,-4 4 0,-1 0 259,-3 3-59,-1 1 424,-2 2-196,-2 2 116,-3 1-202,-3 1 61,-3 2-47,-3 1 83,-2 0-54,-1 2-66,0 1 53,0 1-68,4 1 99,1-1-597,4-1 168,1 0-385,3-2-674,2 0 409,3-2-576,3 0 189,5-2 439,2-2-173,3-1 572,0 0 198,3-2 227,0 0 0,1 0 0</inkml:trace>
  <inkml:trace contextRef="#ctx0" brushRef="#br1" timeOffset="7">14384 235 9502,'-14'0'76,"7"0"525,1 0-121,1-1 412,1 0-174,0 0-228,1 0 293,1 1-647,3 0 170,1 0-477,4 0-379,1 0 195,2 0-299,1 0-297,0-1 681,2-1-423,1-3 693,1-2 0,0-2 0</inkml:trace>
  <inkml:trace contextRef="#ctx0" brushRef="#br2" timeOffset="8">6078 4019 13110,'-14'1'693,"6"1"-123,1 1 136,-2 2-121,3 1 134,-2 2 68,2 0 120,0 1 110,1-1-60,1 0-142,-1-1-129,3 0-201,-1-1-147,1-1-105,0 0-59,0-2-149,0 0 69,0-1-476,1-1 311,-1 0-687,0 0 392,0-1-545,0 0 61,0 0-136,0 0-34,0 0 397,1 0-108,-1 0 516,3 0-236,0 0 524,4-2 141,-1-1 505,1-3 226,-1-2 222,1-3-33,0-1 44,1-3-65,1-1-115,0 1-146,1-3-251,0 1-283,3-2-113,-1 1-111,1-1 27,0 1 4,1 0-69,-1 0-4,2 1-119,-2 2 40,0 1-97,0 0 9,-1 3 9,0-1-56,0 2 52,0 0-12,-1 0-4,0 0 104,1 1-57,-1-2 177,0-1-31,0 0 130,1-2 31,0-1-28,-1 0 119,2-1-111,-1-2 146,1 0-214,0-1 39,1 0-133,1-3-84,2 1 23,0-1-135,1-1-16,0 1-2,1 0-15,0 0 8,0 3 63,0 0-62,-1 2 50,-1 2-74,-2 2 89,-1 2-34,0 0 40,-3 3-23,1 0 11,-3 2-8,1-1 68,-1 2 33,0-1 54,1-2 106,1-1 8,0-1 61,2-4 25,1 0 55,0-2-57,2-1 11,-1 0-70,1-2 11,0 1-91,0 0-14,0 0-91,-2 0 92,0 2-57,-2-1 92,0 3-77,-2 1 55,0 1 16,-1 0-14,-1 2 94,0 0-94,0 0 47,0 0-135,1 0-21,1-1-64,1-1-40,3 0-45,0-2-59,3-1-49,1-2-7,2 1 10,2-2 7,0 0 80,2-1-19,-1 0 89,0-1 26,0 1 55,0-1 58,-1-1 29,0 0 59,0 1-23,0-2 42,-1 1-24,1 0 2,-3 0 38,1 0-50,-3 1 54,0-1-50,0 1 31,-1 1-21,-1 2 2,0 0-33,-2 2-23,2 0-75,-3 2-25,2 0-44,-1 2-39,0 1-17,-2 1-69,1 1-14,-1 1-33,0 1-25,-1 0 24,2 0 40,-2 0 42,2 0 45,-1-1 37,2 0 24,-1-1 83,1 0 75,0-2-27,2 0 112,-1-2-58,2 0 36,0-2 21,0 0-9,2-3 3,0-1-24,2-1-86,1-2 20,-1 0-17,0-2-3,0 2 33,-1-1-80,0 2 56,-2 1 7,-2 3 29,-2 2-61,0 1 105,-2 3-162,-1 0 123,0 3-76,-2 0-64,1 0-11,0 1-131,1-1 65,0 0-57,2-1 103,1-1-47,1-1-13,2-1-7,-1 0 51,2-1 52,0-1 58,0-1-10,0-1 39,0-1-23,1 0 70,-1 0 30,0-1-38,-1-1 90,0 0-49,-1 1 38,0-1-6,-1 1-22,0 0-11,-2 0-50,1 3 6,-2-1-42,1 3-67,-1 0 25,1 1-182,0 2 29,1-1-83,0 1-45,1-1 12,1 1-80,1-1 52,1 0-58,0-1 130,2 1-27,0-2 98,1 1 28,0-2 55,1 0 57,0-2 59,2-1 58,0-2 47,0-1-3,1-2 45,0 0-11,0-1-11,0-1 37,0 0-82,-2 0 57,0 1-9,-2 1-13,-1 1-10,-2 1-42,0 2 25,-1 0 10,-1 2-46,0 1-36,0 1-125,0 0-42,1 2-47,-1 0 0,0 0-22,-1 1 3,1 0-13,0 1-19,1-1 92,-2 0 4,2 0 61,-2 0 47,1-1 7,-1 1 103,0-1-31,-1 0 49,0-1 6,0 1 34,-1-1 16,0 1 1,-2 0-45,1 0 6,-2 1-90,1 0 18,-1 1-130,0 1 13,1-1-72,1 1-32,-1-1 40,1 1-84,0 0 76,0 0-121,0 0 107,1 0-46,0 0 39,-1 0 43,1 0 9,0 0 65,0 0-27,0 0 27,0-1-15,0 1 30,0-1 102,0 0-76,-1-1 114,1 1-85,-1 0 35,1-1 9,0 0-30,0 0 59,0-1-107,0 0 93,2-2-137,0 1 103,1-2-84,-1 2 25,1-2-4,0 2-62,-2 0 66,1 1-105,-1 0 77,-1 2 28,-2 0-37,0 2 32,-2 1-47,0 1-6,-2 1 41,1 0-31,-2 1 25,1 0-77,-2 2 88,0-2-65,0 1 80,1 0-28,-1 0 53,1-1 32,1-1-20,0-1 74,2-2-120,1 0 104,0-1-89,2 0 78,-1-2-134,1 2 31,-2-1-76,0 2 37,-2 0 16,-2 2 21,0 1-58,-1 1 62,0 0 164,-1 2-252,-1 0 126,1 0-275,1-1 45,1 0 67,0-1-29,1-1 85,0 0 11,-1 0 44,1 0 110,-2-1-244,1 1 234,-1 1-295,-1 0 148,0 0-252,0 1-109,-1 0-144,0 0-144,0 0 114,0 1-84,0 0-24,-1-1-126,1 1-109,-1-1 27,0 1 292,0 0 3,1-1 383,0 1-140,0-1 502,0 1 105,1 0 558,0 0 92,0 0-508,0 1 47,0 0-822,1 1 75,-1-1-249,0 2-216,0 0-247,0 0-61,0 0 59,1-1 213,0 0 415,1-1 411,1 0 190,0 0 166,0 0 126,1 0-34,-2 0 137,0 0-54,-1 0-115,0 1-570,-1 0 105,0 1-345,0 1 481,-1 1 58,0 0 195,0 0 2,0 0 83,-1-1 406,0 0 388,0-1 24,0-3-359,1-1-428,0-3-553,0 1 82,0-2-188,0 2 23,-1 0-452,1 1-112,-1 1-195,-1 0-114,0 1 283,-1 0 86,-1 3 169,0 1 332,1 5 61,0 3 191,-1 4 32,1 2 0,-1 0 1</inkml:trace>
  <inkml:trace contextRef="#ctx0" brushRef="#br1" timeOffset="9">13776 304 9502,'-17'2'483,"11"0"-92,1-2 324,2 1 99,1 0-306,1 0 186,0 0-344,1 1-41,2-1-71,0 1 52,4-1-222,0-1 30,3 0-164,1 0-30,1 0 54,1 0-19,1-2 74,2-1-446,1-1 48,0-2-296,2-2 195,0 0-314,1-1 480,0 0-303,1-2 623,-1 0 0,1-1 0</inkml:trace>
  <inkml:trace contextRef="#ctx0" brushRef="#br2" timeOffset="10">10708 612 30608,'-6'-8'-6986,"5"5"4752,1-1 193,1 0 836,2 0 630,3 0-109,2 1 754,2-1-404,1 2 1153,1-1 254,-2 1 452,1 0-128,-4 0-392,-1 0-268,-2 0-588,0 1-203,-2-1-713,-1 1-277,-2 1 124,0 1-479,-2 2 594,2 2-760,0-1 294,2 3 248,2-1 746,3 0 778,4 1 149,4-1 719,3 1-268,1-1 799,1-1-9,0 0-116,0-1-222,-3 0-531,-1-1-320,-3-1-133,-2-2-279,-3 1 76,-1 0-144,-3-1 43,-1 0-124,-5-1 70,-1 0-127,-10-2 88,0 0-2,-6-3-60,-1 0 75,-3-1-40,0 0 56,-1-2-112,0 2-16,-1-2-158,1 0 31,0-1-96,1 1 10,1-1-80,0 0-19,1-1 25,0 1 11,0 0 68,0 1-6,-2-1 99,-1 1 45,-4 0 156,-1 1 29,-5 0 112,-2 0-10,-4 1 72,-3 0-30,-4 0-68,1 1-32,-1 0-143,3 1-40,0 2-136,5 0-20,2 1-61,5 0-7,6 1-27,4 1 14,6 0-3,5 0 36,4 0-90,3 1-486,5 0 168,4 2-219,8 1 534,8 3 224,10 0 115,6 2 27,9 2 11,3 0 535,5 1-223,2 1 358,2 1-542,2 2-157,0 0-88,3 1-58,-5 1 54,3 0-103,-5 0 94,-3-1-67,-5-2 107,-6-1 5,-6-3 12,-5-2 49,-8-3 20,-4-1 190,-6-3-23,-4-1 200,-4 0-275,-6-3-102,-2 0-151,-10-5-236,-2 0 99,-8-4-179,-4 0 152,-3-2-82,-3 0 183,-2-1 140,-3 0 60,0 0 149,-1 1-149,-1-1 61,-1 0-109,-1 0 97,0 1-62,1-1 36,-2 1-16,0 0 3,-1 0-1,1 0-60,1 1 46,0 0-54,0 0 35,0 0-50,3 0-40,-2 0 9,1 1-109,1 0 67,-2 0-105,2 0 103,0 0-92,3 1 84,3 0-110,5 2 17,4 0-2,6 3-9,5 0 28,5 2-95,3 1 63,7 1-173,5 2 233,11 2 56,11 3 138,11 4 71,11 4-102,7 3 135,8 2-100,3 2 252,3 0-231,-2 0 33,2 0-108,-3-1-12,3 1 23,-5-2 7,-2 0-12,-3 0-54,-5-2 58,-1 1-83,-5-2 65,-3-1-133,-7-1 10,-5-2-83,-6-1-34,-4-1 6,-5-1-122,-6-3 43,-3 0-146,-4-2-140,-3-1-73,-3-1-611,-2-1 689,-5 0-198,-4-1 783,-7-2 287,-4-1 55,-5-3 341,-3-3-55,-4-3 705,-1 0-669,-3-3 252,-2-1-725,-1 0-214,-1-1-9,-2-1-53,3 2-48,-4-2 84,3 2 41,-5-2 0,0 1 40,-4 0 0,-2 0 50,-2-1-2,-2 1 10,-1-1-14,-1 0 6,2 2 2,3 0-37,5 3-16,8 2-71,6 2 55,10 3-69,5 2-60,9 1-25,4 2-527,10 4 267,9 2-201,19 8 305,15 3 126,16 6-66,13 3 67,7 2 52,7 4 506,0-1-280,-2 0 440,-3 0-450,-6-2 32,0 0-54,-3 0-51,-2-1 16,-5-3 15,-4 0-14,-6-2 29,-7-2-39,-6-3-63,-7-2 32,-7-3-44,-6-3 91,-8-2 4,-3-2 51,-6-2-11,-3-2 68,-3 0-272,-6-2 57,-2-2-233,-9-2 129,-2-2-190,-8-1 115,-3-1-105,-6 1-209,-5 1 393,-4 2-249,-4 0 409,0 3-1,-1-1 1</inkml:trace>
  <inkml:trace contextRef="#ctx0" brushRef="#br1" timeOffset="11">13284 270 9502,'-21'8'1112,"10"-4"-210,1 0-385,-2 1-14,1-1-126,1 1 53,1-1-110,1 2 107,1-1-71,1 1 90,1 1-86,0 0-105,1 1 30,0 0-101,1 0-74,-1 2 5,2-1-33,0 1-48,1-1 37,-1 0-103,1-1 100,1 1-116,-1-2 87,1 1-124,0-1 67,0-1-68,0-1 7,0 0-49,1-1 33,2 0-162,0-2 49,3 0-89,1-2-60,2 0 113,2-1-113,2-1 110,1-2-1,2-3 75,-1-2-35,2-2 166,-2 1-28,0-2 37,-2 1-35,-1-1 10,-3 0-5,-1 0 65,-3 0-48,-2 2 166,-1 1-61,-2 0 110,-2 1 63,-2 0-93,-3 2 112,-3 0-70,-3 2-52,-2 1 38,0 0-85,-1 1-212,1 1 0,2 0-141,2 0 122,3 1-390,1 0 118,3 0-293,1 0 306,1 1-137,1 0 142,2 1-133,1 1 298,2 1 106,2-1 132,2 1 0,2 1 0</inkml:trace>
  <inkml:trace contextRef="#ctx0" brushRef="#br1" timeOffset="12">12915 322 9502,'-20'1'366,"9"0"-15,1-1-136,0 0 396,0 0-178,1 0 259,0 0-39,1 0-199,1 0 86,0 0-142,1 1-125,2 1 12,0-1-101,1 2-82,2 0 11,0 1-40,2-1 62,2 0-105,3 0 14,4-1-102,3-1 117,4-1-142,2 0 64,4-2-92,1-1-233,2-3 130,1-1-177,0-1 54,0-1 102,-2 1-51,-1 0 61,-2 1-141,-2 1 55,-3 1-144,-1 2 160,-3 1-185,-2 0 119,-3 1-118,-1 1 143,-2 1 184,-1 1 31,-3 3 121,0 1 0,-2 3 0</inkml:trace>
  <inkml:trace contextRef="#ctx0" brushRef="#br2" timeOffset="13">9551 382 9952,'0'-9'1899,"0"4"-1614,0 2-227,-1-1-46,0 1-48,-1 1-28,1 0-86,-2 0-50,2 1-96,-1 0 68,0 0 466,0 1-226,1-1 382,0-1-263,1-1 92,-1-1 82,1-2 75,0 1-60,0-1 60,0 0-2,-1 0-79,-1 1-27,1 0-120,-1 1-7,0 0-52,0 2 19,0-1-73,0 2-83,0-1-263,1 1 101,1 3-70,0 1 227,3 5 87,0-1 5,0 3 107,1 1-21,0-1 98,0 2-78,-1 1 30,0 0-37,-1 1 57,0 0-74,0 1 3,-1 1-30,-1 0 19,0 1-118,0 1 50,0-2-139,0 3 15,-1-4 26,-1 0-51,1-3 96,0-1-258,1-2 103,-1-3-188,1-1 113,1-2-76,0-1-20,1-1-127,2 0 29,0-2 18,2-2 74,-1 0 62,1-3-118,-1 0 83,-1 1-34,1-2 194,-1 2 123,0-2 64,0 2 0,0-2 0</inkml:trace>
  <inkml:trace contextRef="#ctx0" brushRef="#br1" timeOffset="14">13032 291 9502,'-20'0'917,"13"0"-601,2-1 243,2 1-93,0-1 158,1 1-246,0 1-50,1 2-87,-1 3 38,2 2-32,0 4-59,-1 1 9,1 2 19,0 0-64,-1 1 65,1-1-86,-1 0-115,1-1 30,-1 0-86,0-2 104,0-1-379,0-1 136,1-2-295,0-1 269,0-1-577,0-1 227,2-2-459,1-2 204,1 0 469,3-1-55,0-3 396,2-3 0,0-2 0</inkml:trace>
  <inkml:trace contextRef="#ctx0" brushRef="#br1" timeOffset="15">12798 317 9502,'-17'-1'270,"8"0"-38,1-1 192,0 0-120,-1-1 73,2 0-66,-2 1 62,3-1-108,-2 1 15,3 0-33,-2 0 58,3 1-50,-1 0 12,1 1-63,0-1-15,0 1-59,1 1 15,-1 0-10,0 1-1,-1 2-6,1 1-8,-1 2 11,-1 1 11,0 1-8,0-1 9,0 2-12,0-1-44,0 0-11,0-1 15,2 0-129,0 0 75,1-2-129,2 0 23,0-2 35,0 0-25,1-1 86,1 0-108,1-1 68,2-1-128,4-1 114,0 0-11,2 0 44,0 0 9,0 0-24,-1 0 131,1 0-26,-3 0 107,1 0 42,-2 1-41,0 0 58,-1 2-11,-2 0-54,0 1 86,-1 0-92,0 1-51,0 0 6,0 0-71,-1-1 81,0 1-171,1-1 35,-1 0-103,1 0 56,-1-1-170,1 0 34,0-2-109,0 1-144,-1-1 196,0 0-142,0 0 214,-2 1 51,-1-1 62,-3 1-61,-2 1 62,-3 0-64,-1 0 82,-2 2-42,-2 0 54,0 0 30,-3 1-23,1 1 48,0-1-51,1 0-17,1 1-12,1-2 7,2 0-54,1-2 31,2 0-36,2-1 42,1-2 24,1 0-16,1 0 16,1 0-20,1 0-4,0 0 0,0-2-1,1 0-4,1-1 78,0-1-61,0 0 64,0-1-59,0 0-3,0 1 16,1-1-23,0 1 10,2-1-10,1 2 12,1 0-21,0 0 16,1 1-17,0 1 15,0 0-8,1 0 2,-1 1-3,1 0 1,0 0-62,0 0-35,1 0-63,-1 1-90,1 0 50,0 0-32,0 0-275,1 0 106,-2-1-202,3 0 238,-1 0 223,2 0 73,0-2 104,1-2 0,1-2 0</inkml:trace>
  <inkml:trace contextRef="#ctx0" brushRef="#br0" timeOffset="16">8696 675 9502,'-16'4'1588,"11"-3"-1164,2 0 803,1 0-742,5-1 728,1 0-952,7-1 28,2-2-102,2-3-104,0-3-20,1-1-491,0-1 164,0 0-239,0-1 311,-2-1-614,1-1 256,-2 1-287,0-2 474,-1-2 363,-1-1 0,1-1 0</inkml:trace>
  <inkml:trace contextRef="#ctx0" brushRef="#br0" timeOffset="17">8750 585 9502,'-16'14'532,"10"-8"-84,2-1-116,1-1 268,1 0-101,1 1 173,0 1-270,1 1 192,0 1-135,0 1 160,0 2 65,0 1-210,0 1 123,-1 1-252,0 0-109,-2 1-79,-1 1-11,-1-2-453,0 0 110,0-2-274,1-1 316,1-2-186,1-2 151,1-1-179,0-2-1060,1-2 752,1-1-905,1-3 1075,2-3 156,0-3 181,2-3 48,-1-2 52,0-2-24,0-3 97,-1-1-34,-1-2 119,-1 0-150,0-1 90,0 1-102,0 1 98,-2 2-42,1 2 364,-1 3-40,0 1 217,-1 3 373,0 1-274,-1 2 332,0 1-13,-1 2-275,1 0 451,0 2-621,1 3 93,1 1-421,2 6-14,2 1 11,1 3-34,2 1-42,1 1 5,0 0-291,1 0 90,0-1-147,0-1 157,0 0-505,0-3 149,0-1-411,-1-2 407,1-1-524,-2-2 277,1-2-392,0-1 486,0 0-317,-1-2 621,0-2-339,0-3 645,-2-2 0,1-2 0</inkml:trace>
  <inkml:trace contextRef="#ctx0" brushRef="#br2" timeOffset="18">11987 4760 8461,'0'-5'2456,"-1"4"-1148,1 2-1126,-3-1-105,3-2 84,-2-1-112,2-4 80,0-1 17,-1-3-10,1 0 13,-1 0-35,1 0 12,0 0 4,-1 0-3,0 0-1,-1 0 25,1 0-27,-2 1 35,1-1-2,0 0-16,-1-1 22,0 0-30,1-1-6,-1-1 2,1-1 14,0-2 6,0-1-1,1-1-3,-1 0-14,2-3 50,-1 1-23,0-1 26,0 0-38,0 0 46,0-1-45,-1 1 46,-1 0 10,0 0-54,-1 1 54,1 0-56,-2 1-12,0-1 13,0 1-3,-2 0-50,1 1 2,-1 0-16,1 1 11,-2-1-37,2 2 34,-1-1-90,1 2 92,0 0-103,1 0 64,-1 1-98,2 0 50,0-1-35,0 1 59,1-1 10,0 1 34,0 0-2,1 0-7,0 0 54,1 0-35,-1 1 46,0 0-67,1 0 20,-1-1-5,0 1 16,0-2-14,1 1-62,-2-1 40,1-1-41,0 0 14,-1 1-15,2-1-2,-2 1-14,1 0 57,0 0-16,-1 1 14,1 0 5,0 1-8,-1-1-4,1 2-3,-1-1 51,1 1-35,-1-1 44,0 1-57,1-1-6,-1 0 6,1-1 8,0 0-43,0-1 42,0-2-44,1 0-5,0-2 36,0 0-36,-1-1 38,2 1-10,-1-2-3,0 3-5,0-1 10,0 2 46,0 1-35,0 1 34,0 0-46,-2 2 57,1 0 19,-1 2 6,0 0 35,0 1-83,-1 0 41,1 0-105,0-1-6,-1-1-3,1-1 15,0-1 15,1-3-15,-1 0-5,0-4-3,0 1-18,1-3-42,-1 1 13,1 0-25,-1 0 50,1 1-12,-1 0 2,0 2 82,1 1-33,-1 2 41,0 1 6,0 2 16,0 0 8,0 2-7,0 1 6,0 1-38,1 1 44,-1-1-48,0 1-12,1-2 23,-1 1-17,1-2 26,-1-2-61,1-1 4,0-3-10,0-1-76,-1-2 60,1-1-89,-1-2 35,0 0-17,-1 0 45,0-1-12,0 3 124,0 1 0,-1 2 15,1 2-28,-1 1 86,0 3-36,0 2 134,1 1-120,0 3 17,0 0-64,1 0 16,0 1-116,0-1 13,1 0-67,1-1-54,0-1 53,1-2-84,0-2 110,0-1-23,0-2 21,-1-1 9,1-1-35,-1-1 105,0-1-71,-1 1 61,-1-2-68,0 2 96,0 0-73,-1 0 216,0 2-105,0 1 133,0 1-104,0 2 63,0 2-47,0 2 80,0 1-88,0 2-35,1 0-33,0 1-24,0 1 61,0 0-167,1 0 52,0-1-119,1 0 82,0-2-71,-1-1 38,2-1-76,-2-1 49,2-1 37,-1-1 11,0 0 62,0-1-7,-1-1 5,0 0-28,-1-1 51,0 1 31,-1-1 7,0 2-20,0 1 54,0 0-27,0 3 122,1 1-108,0 2 92,1 1-81,0 2 87,0 0-75,1 1-163,1 1 75,-1-1-191,1 1 145,0-1-24,-1 0 24,0-1 90,1-2-26,-1 0 12,0-1-37,0 0 10,0-2-5,0-1 15,-1 0-11,2 0-6,-2-1 11,1 0 51,0 0-42,-1 0 59,0 1-62,0 0 16,0 0-14,0 1 3,0 0-2,0 1-47,0 1-8,1 0-9,0 1 13,0 1-15,0 0 40,0 1-45,1 0 112,0 0 12,-1 1 4,0 0 29,0 0-88,0 1 30,0-1-40,0 0 30,-1 0-17,1 0 35,-1 0-34,1 0-9,-1 0 7,1 0-4,-1 0 15,1 0-65,0 0-24,0 0-12,0 1-31,0-1 41,0 0 3,1 0-2,-1 0 43,1 0-1,-1 0-124,1 1 382,-1 0-262,1-1-120,-1 1 35,0 2-346,0-1 367,1 3 88,-1-2 486,1 1-288,0-3 319,0-1-496,0-3-20,0-1 30,0-2-72,0 0 25,0-1-97,-1 0 7,1 0-8,-2 0 15,1 1-15,0 0 30,-1 0 18,1 2-20,-1 0 119,1 0-64,-1 2 59,0 0-62,1 1 39,-1 0-22,1 0 28,-1 1-27,1 0 67,0 0-38,-1 1 47,1 0 2,-1-1 11,1 1 16,0-1 11,-1 1-66,1-1 13,-1 0-16,1 0-41,-2-1 31,2 1-28,-1-1 35,1 0-60,-1-1 42,1 1-47,0 1 56,-1-1-22,2 1 15,-1 0 242,0 1-110,1-1 158,0 1-240,-1-1-24,1 0-23,-1-2-63,1-1 19,-1 0-86,0 0 90,0-1-48,0 1 86,1 0-62,-2 0 64,1 1-35,0 1 22,0 0-34,0 0 24,0 1-27,-1 0 22,1-1-9,-1 0-22,1 0 32,-1-1-31,0-1-20,-1 0-23,0-1-8,1-1 19,-1 0 19,0-1 22,0 0-36,0 0 34,-1 0 13,1 0-7,0 1 6,0 0-21,0 1 53,1 0-37,0 1 148,1 0-74,-1 1 100,0 0-105,0 1 68,0 0-42,1 0 31,-1 1-25,1 0-59,0 0 3,0 1 3,0-2 12,1 1-62,-1-1-29,0 1-4,0-2 14,0 0 12,-1-1-17,1 1-68,-1-2 55,1 1-11,-1-1 50,0 0-4,-1 0-1,1-1 0,0 1 7,0-1 48,0 1-35,0 0 45,0 0-52,0 1 66,0 0 23,0 0 7,0 1 33,0 0-91,1 0 44,-1 1-105,1 0 49,-1 0-47,1 0 60,0 0-39,0 2 31,0-2-32,0 1 31,0 0-68,0 0 38,0-1-45,-1 1 42,1-1 15,-1 0-21,1-1 15,-2 1 13,1-1-10,0 1 15,0-1-19,0 1 2,1-1-2,-1 1 7,1-1-65,-1-1 49,0 1-48,1-1 58,-1 0-42,1 0 29,0 0-32,0 0 33,0-1-66,0 1 36,1-1-48,-1 1 78,1-1-9,-1 1 8,1-1 63,-1 1 15,0-1 3,1 2-11,-1-1 25,1 1-12,-1 0 90,0-1-80,0 1 0,0-1-32,-1 1-6,1 0 27,0 0-42,-1 0 46,2 1-38,-1 0-26,0-1-129,0 0-6,1 1 30,-1-1 53,1 1 111,-1 0-65,1 0 55,-1 1-7,0 0 15,1 0-31,-1-1 2,0 2-32,0-2 36,0 1-24,0 0 6,0-1 8,0 0-2,-1 1 8,1-1-12,0 1 24,0 0-58,0 0-8,0 1-12,1-1 10,-1 1 10,1 0 26,-1-1-30,0 0 16,1 1-25,-1-1 17,1-1-19,-1 0 27,0 0-29,0 0 15,1-2-25,-1 0-24,1 0 35,-1-1-38,1 0 118,-1 0-52,0 1 48,0 0-60,0 1 81,0 0-13,0 2 78,0-1-82,0 2 74,0-1-83,0 1-47,0 0-277,0 1 59,-1 0-409,1 0 297,-1 1-176,2 1 209,-2 0-605,2 2 232,0 1-415,0 0 474,0 0-689,1 0 898,1 1-622,2 1 1045,2 1 0,1 1 0</inkml:trace>
  <inkml:trace contextRef="#ctx0" brushRef="#br1" timeOffset="19">14240 685 9502,'-20'0'1066,"13"0"-201,-1 0-192,2 0-147,1 0 11,0 0-125,2 0-112,0 1-108,1 1-19,0 3-28,-1 1 58,-1 2 28,-1 2-14,-1 1-18,-1 0 36,0 1-12,-1-1 80,1 1-92,-1-1-18,1-1-60,1-1 9,1-1-176,1-1 35,2-2-102,0 0-73,1-2 93,1-1-82,0 0-221,2-1 104,0-1-196,4-1 138,1-1 57,1-3-16,0-2 20,0-2 101,0 0 74,-2-1 19,1 0 209,-1 0-111,-2-1 157,0 1-125,-2 1 243,-1 1-68,0 0 173,-1 1-157,0 1 44,0 1-32,-1 1 58,-1 2-53,-2 0 168,-1 1-42,0 1 109,-1 0-136,0 0-81,1 2-64,1 2-83,1 0-66,0 3-10,1 0 28,1 1-39,1 0 23,-1 0-79,2 1 105,0-1-49,2 0 48,3 0-63,2-1-37,1-1-78,3 1-14,1-3-24,3-1-130,0-1 91,3-1-119,1-1-14,1 0 74,0-1-54,1-2 50,-1-2-8,-1-1-1,-1-1-40,-4 0 59,-2 1 106,-4 1-52,-2 0 102,-3 0-96,-2 0 217,-1 0-61,-3 0 137,-2 1-89,-4-1-28,-2 0 9,-3 0-215,-1 0 19,-1-1-143,-1 0 109,-2 0-669,1 0 195,-2-1-210,0 0 469,-5 0 421,-2-1 0,-3-1 0</inkml:trace>
  <inkml:trace contextRef="#ctx0" brushRef="#br0" timeOffset="20">8404 891 9502,'-19'5'702,"12"-4"-520,0 0 669,2-1-187,1 0 455,1 0-501,2 0 53,0-1-196,2-1 357,1-1-300,4-1 30,1-1-223,3 1-181,0-1-61,2 0-23,0-1 3,1 0-154,0-1 41,1 0-139,0-1 126,2-1-479,0-1 75,2-1-308,0-1 231,1 0-524,0-1 192,0-1-120,1-2 507,0-1 475,1-1 0,1-2 0</inkml:trace>
  <inkml:trace contextRef="#ctx0" brushRef="#br1" timeOffset="21">13997 753 9328,'-6'-7'1785,"3"4"-1301,-1 2-105,1 0 100,-2 0-130,0 1-59,0 0-35,-2 2 22,0 1 74,0 2-42,0 2 50,-1 1-29,1 1-77,0 1 67,0 1-119,1-1 46,0 0-105,2 0 37,-1-1-48,2 0-76,-1-1 13,2 0-68,-1-1 74,2-1-171,-1 0 90,2-1-123,-1-1-64,1-1 66,0 1-89,2-2-62,0-1 37,3 0-97,3-1 76,2 0-46,2-1 94,1 0-82,2-2 69,-2-1-14,2-1 9,-2-1 30,1 0 26,-2 0 93,-1 0 13,-2 0-16,-1 0 0,-3 0 15,0 0 33,-2 0 217,-2 0-62,0 1 73,-1-1-102,-1 1 40,-1 0-31,-2 0 61,-2-1-62,-2 1-99,-1 1-22,-1 0-12,0 0 0,0 1-242,0 1 50,1 1-217,0 0-191,0 2 157,2 1-202,2 3 94,0 0 188,3 2 78,1 0 154,2 0 169,1 0 0,1 1 0</inkml:trace>
  <inkml:trace contextRef="#ctx0" brushRef="#br2" timeOffset="22">7463 4921 11760,'-2'10'1982,"1"-7"-1333,0-1 75,-1 0-482,1-1-24,-2-1-210,2 0-116,-2 0-50,2 0-306,-2 0-45,1-1-99,0 0 152,-1-3 101,1 1 366,0 0 62,0-1 184,0 1-93,1 0 36,-1 2 235,1-1-215,1 1 313,2 0-378,4-1 192,1-1-64,2-4 281,1-1 51,1-5 229,0-1-42,1-5 32,0-1-49,0-2-88,0-2-69,-1 0-205,0 0-87,0 1-97,-1 0-58,-1 1-1,1 1-36,-1 1-70,0 1-14,1-1-25,0 2 16,1-1-45,1 2 39,0-1-106,1 2 35,1-2 42,2 1 3,2-1-24,2-1 1,2-1-43,0 0 44,3-1 18,-1 1 25,1 0-79,-3 1 76,1 0-74,-3 0 125,1 0-2,-3-1 104,0 0-45,-2 1 35,0-2-12,-1 0 34,-1 0-43,1-1 14,-1 0-103,2-2 64,-2 0-92,2-1 27,0 0-103,0 0 14,1 0-7,-1 2 14,1 0 28,0 1-26,1 1-37,-1 0-22,1 3 11,-1 1 50,1 1-26,-1 1-6,0 0-14,0 1 40,1 0 27,-2 0 24,1 0-12,-1 0 10,1-2 67,0-1-35,1 0 26,0-2 9,0-1-48,1-2 27,0 0 10,1-3 2,-2 0 12,1 0 8,0-2-33,0 2 26,0-2-45,-1 2 0,0 2-63,0 2-4,-2 2 37,-2 3-27,0 2-2,-2 2-3,-1 2-83,-1 2 8,0 0-45,0 2-5,-1-1-8,1 1 53,1-2-24,0-1 105,2-1-28,1-1 112,2-3-64,0-1 48,2-1-6,1-2 3,0-1 7,2-2-53,-3 1 30,2-2-70,-2 1 121,0-1-70,-1 1 112,0-1-54,0-1 44,-1 1-74,1 1 78,0 0-30,-2 1 13,1 2-51,-2 1-16,0 1-51,0 1 17,1 1-8,-1-1-14,3 0 26,0-1-41,3-1-21,0 0-13,4-2 21,-2-1 13,4-1-39,-2 0 58,1-1-18,-2 0 12,0-1 76,-2 1-47,2-1 78,-2 0-18,0 0 2,0 1-2,-1 0-14,-1 0 0,1 1-22,-2 0-8,0 0-6,-1 0 18,0 2-8,-1-1 7,-1 1 5,0-1-22,1 2 15,-1-1-38,0 1 8,2-1-44,-1 1 12,1-1 17,-1 1-26,0 1 27,0 0-41,-2 1 38,1 0-18,-2 2 86,1 0-16,-2 1 6,0 0 2,0 1-70,0-1 42,0 1-28,2-2 19,-1 0-47,3 0-25,-1-2 25,2-1-9,1-2-17,2-1 0,0-2-63,0 0 100,-1 1-63,1-3 129,-3 3-63,1-1 76,-2 2-20,0 1-3,-4 2 101,1 0-22,-3 3 96,0 1-128,-3 1 57,1 2-66,-2 1 75,0 0-78,0 1-36,0 1-25,0 0-13,0-1 34,1 1-130,0-2 17,1 1-150,1-1 62,0 0 15,1-1 29,0-1-14,1 0-20,0 0 14,0-1 26,0 1 92,-1-1 8,1 0 17,-2 1-7,0 0 63,-2 1 13,-1 1 3,0 1-41,-2 2 70,-1 0-56,0 1 50,-1 0-44,0 2-70,0-1 30,1 1-100,0-1-41,2 0 0,1 0-36,1-2 109,2 0-39,0-1 17,2-1-39,0-1 2,1 0 19,-1 0 39,0 1 60,-1 0 15,0 0 14,-1-1 9,-1 1 94,0 0-40,-1 0 97,0-1-60,0 1 12,-2 0-47,0 1-23,-1 0-25,-1 0-61,0 1-27,0-1-82,-1 1-67,1-1 29,-1 1 23,1 0 78,0 0 17,1 0 41,0 0 43,1 1-6,0-1 90,-1 1-39,2 0-17,-2 0 18,1 1-102,0-2 4,1 2-68,-1-1 21,0 1-25,-1-1 37,1 1 89,-2 0-81,1 0 143,-1 1-167,0-1 139,0 0-66,0-1 61,1 1-100,-1-2-58,1-1 13,2 0-59,0-2 110,0 1-35,2-1 18,-1-1 59,0 2-42,-1 0 55,1 1-79,-2 1 66,1 0-86,-2 2 3,1 0-53,-1 1 37,0 0-5,-1-1 96,0 2-60,1-1 17,-1 1-44,0 0 70,0-1-65,1 0 124,0 0-74,1-1 59,0-1 49,1-1-60,0 0 121,0-1-129,0 0 91,0 0-91,-1 0 36,0 0-1,-1 0-75,0 1 41,-2 0-15,1 1 7,-1 1 13,0 1 20,-1 0-55,0 1 78,0 0-120,-1 0-19,1 1-92,-1-1-9,0 1 62,1-1 20,-1 1 202,1 0-236,0 0 224,0 0-229,-2 0 8,0 0-15,-4 1-426,0 0 99,-3 1-194,1 2 218,-2 2-35,1 1 54,0 2-526,0 1 339,1 2-202,1 2 566,2 2 148,1 0 121,1 2-1,0 1 1</inkml:trace>
  <inkml:trace contextRef="#ctx0" brushRef="#br1" timeOffset="23">11758 816 9502,'7'-15'-417,"-3"9"360,-2 0 187,1 1 21,-2 1 62,1 0 44,-2 1-97,0 0 35,0 1 283,0 0-189,0 1 254,-1 0-321,-1 1-30,-1 0-5,0 0 14,0 0 14,-1 0-24,0 1-12,0 0-39,0 1 25,0 1-34,0 0 9,-1 0-6,0 1 6,-2 1-9,0 1 0,-3 1 0,0 1-8,-3 2 6,1 2-6,-4 1 8,2 1-40,-3 2 31,1 1-28,-1 0 35,1-1-39,-1 1-16,3-3-9,-1 1-79,3-2 64,1-1-87,2-2 36,1-2-15,3-2 25,1-1 20,1-1-683,1-2 483,2-3-560,1-1 646,3-4 15,0 0-12,3-2 19,0 0-12,2 0 14,0-2-6,1 0 13,2-1 47,0 0 18,0 0 1,1-2-12,-1 2 6,1-1 17,-1 1 1,-1 1 89,-2 1-70,-1 1 103,-1 2-29,-2 0-4,-1 3 5,-2 0 354,0 2-236,-3 0 285,-1 2-328,-5 1 20,-1 4-39,-3 1-52,0 3-9,0 0-34,-1 1 49,1 1-87,-1 1 2,1-1-101,0 0-12,2 0 21,-1 0-41,2 0 73,0 0-19,1-1-1,0 0 27,1 1-33,0-2-1,0 0 19,0-1-31,1 1 37,-1-2 17,2-1-22,-1 0 19,0-2-4,1 0 8,1-1-2,0-1-97,1-1-186,1-1 67,0 1-84,1-1 256,0 0-17,0 1 47,0 0-76,1 0 128,0 1-47,0 0 105,0 0 12,2 0-30,-2 1 64,2 0-35,-2 0 27,1 1-58,-1 0 30,0 0-97,1-1 46,-1 1-38,0-1 34,0 0-60,2-1 47,0 0-47,3-1 44,2 1-70,3-2-31,3-1 5,4 1-32,2-1 94,3 0-42,2 0 90,0 0-49,2 0 47,-2 0-56,0 1 46,-3 0 7,-1 2 7,-4 0-4,0 2 3,-4 1-19,-1-1 35,-2 1-41,-2-1 20,-3-1-9,-1 0 7,-2 0 42,-1-1-40,0 0 37,0-1-198,-2 0 33,0 0-99,-1-1 79,0 0-421,-1-1 114,0 0-304,1 0-343,0 0 331,1-1-336,0-1 637,1-2 219,-2-1 209,-2-1 0,-1-2 0</inkml:trace>
  <inkml:trace contextRef="#ctx0" brushRef="#br1" timeOffset="24">13381 804 9502,'-27'4'1673,"15"-3"-1232,4-1 165,1-1-165,2 1 162,1-1-87,1 0 115,1 0-166,2 3 89,0 1-367,2 7 103,-1 0-73,0 3 115,0 0-125,0 1 0,-1 0-75,0-1 3,0 0-4,0-2-73,0 0 11,0-3-67,1 0-350,0-2 92,2-1-225,0-2-207,3-1 244,0-1-295,1-2 333,1-1-21,1-3 128,0-2-64,-1-2 101,0-2 220,-1 0-14,-1-2 134,0 1-85,-2-1 188,0 0-69,-1 2 154,0 1 44,-2 0-72,1 3 82,-1-1 280,1 3-192,-2 0 276,1 2-285,0 0 11,0 0-116,1 0 74,0-1-149,2 1-16,1 0-75,-1 0-8,3 1-85,-1 0 38,0 0-93,1 0 105,-1 1-60,-1 0 33,0 1-1,-2-1 39,0 2 33,-2 0-26,1 2-8,-2 2 82,-1 2 6,-2 1 105,-3 1-117,-1 1-28,-2 0-42,-1-1 5,1 0-229,0 0 84,0-1-179,0 0 1,1-1 105,2-2-80,-1 0 103,2-1-299,1-1 93,1-1-250,1 0-428,0-1 584,1 0-439,1 0 697,0 2 293,0-1-65,0 2 181,0 0 291,1 1-183,1 0 309,0 1-179,1 0-124,0 0-19,2 0-68,0-1-163,2 0 40,0-1-97,4-1 61,1-1-434,2-2 104,3 1-262,0-3-525,1 0 313,0-3-526,0-2-257,-1-2 415,0-1-349,-2-1 793,-1 1 298,-3-2 284,-2-1 0,-1-1 0</inkml:trace>
  <inkml:trace contextRef="#ctx0" brushRef="#br0" timeOffset="25">8623 800 9502,'-25'12'1585,"12"-7"-1169,-1-1 480,0 2-226,2-2 368,1 1-457,3 1-83,2-1-159,1 2-75,3-1-63,1 3-114,1 0 48,0 2-233,1 0 45,1 0-151,1 1 136,0-1-363,1-1 129,-1-2-288,1 0 333,-1-2-615,1-2 248,-1-1-484,0-1 491,1-1 319,-1-1 147,0-4 151,-1-1 0,1-4 0</inkml:trace>
  <inkml:trace contextRef="#ctx0" brushRef="#br1" timeOffset="26">13200 839 9502,'-8'7'752,"2"-4"-159,-1-2 492,-1 0-477,-1 0 166,1 0-205,2 1 182,0 0-191,1 0-195,1 2-10,1 0-74,-1 2-22,1 1-51,0 1-3,-1 1-7,1 1-51,-1 0 52,0 2-54,0-1-48,0 0 2,0 0-16,1 0-151,0-1 78,2-2-86,-1 0-286,2-1 131,-1-1-238,3-1 218,0-2-203,4 0 87,2-2-172,2-1 171,3-2 5,1-1 54,2-4-36,1-2 68,1-2 31,-1 0-16,0-3 54,-1 1 16,-1-2 170,-2 0-42,-3 1 107,-1 0 148,-4 1-66,-1 1 117,-2 2 243,-2 1-153,-3 3 234,-3 1-218,-4 2-97,-4 1-15,-3 3 13,-2 1 6,-1 3-126,0 2 5,1 2-79,2 0 28,1 0-437,3-1 107,3 0-316,3 0-624,3-2 354,2 0-259,3-2 588,4-1 504,3-1 0,2-2 0</inkml:trace>
  <inkml:trace contextRef="#ctx0" brushRef="#br1" timeOffset="27">12575 894 9502,'-10'-2'204,"6"0"-22,-1-1 164,2 0 142,-1-1-102,0 0 118,1 0 51,0 1-152,1 1 116,1 0-165,-1 0 458,2 1-402,0 0 384,3 0-581,2 0 46,2 1-50,3 0 14,2 0-26,2 0-68,1 0-3,2 1-60,1 2 4,-1-1 14,1 2 2,-2-1 50,0 2-7,-2 0-7,-1 0 9,-1 1 84,-2 0-63,-1 0 48,-3 0-76,-1 2 68,0-1-7,-3 2 84,0-1-109,-1 1 18,-1 0-69,0-1-163,0 1 62,-1-1-127,0 0 115,-1-1-116,0 1 55,-1-1-95,-1 0 106,0 1-304,0-2 61,-1 2-205,1-2 154,-2 1 55,-1-2-10,0 1 16,-1-1 110,-1 1 78,-1-1 35,-1 0 95,-1-1-91,-1 2 105,-1-2-90,0 1 58,-1-1-35,0 0 49,0 1-30,1-2-74,1 1 50,0-1-73,3-1 93,0 0-135,2-1 30,1-1-105,1 1 35,2-1 7,0 0 24,2 0-63,0 0 79,1-2 15,1 1 82,-1-4 13,2 1-23,0-1 67,1-1-24,2 1 110,-1 1-86,2-1 48,0 1-80,0 1 36,2 0-1,-2 1 6,2 1 25,-1 1 54,1-1-46,0 1 53,0 1-49,0 0 37,0 1-56,-1 0 28,1 2-36,0-1-128,-1-1 36,1 1-112,0-2 109,1 0-134,0-1 81,1 0-95,1-2-435,-1-1 166,2-2-350,-1-1 353,1-2 241,-1 0 106,0-1 124,-2 0 0,-1-1 0</inkml:trace>
  <inkml:trace contextRef="#ctx0" brushRef="#br1" timeOffset="28">11603 963 9502,'-14'5'-261,"7"-3"397,1 1-33,0-2 88,2 0-7,0-1-40,1 0 41,1 0 73,0 0-95,1-1 109,0-1-137,1 0 113,0-1-41,0 0 91,-1 0 38,1 1-33,0 0 61,-1 1-130,1 0 8,-2 1-61,0-1 0,-1 2 25,0 1-67,0 2 28,-1 1-36,3 0-40,-1 2 30,1-2-15,1 1 29,0-2 18,3 0-20,3-1 6,3-1 58,4-1-34,4-2 38,2-2-5,4-4-52,2-2 38,3-3-51,1-2 60,2 1-45,-2-1 46,3 2-61,-2 1-38,4 0 29,-2 3-14,2 1 27,-3 2-56,1 2-31,-3 1-1,0 1 13,-2 1-47,-1 1 4,-1 1-103,-3 1 23,-1 0-2,-3 1 37,0-1-16,-3 0 70,0 0-15,-3-2 13,-1 0 0,-1 0-6,-1-1 3,-2 0 5,-1 0 50,-1 0 10,-2 0 5,0 0-377,-1 0-502,-4 0-138,-1 0-110,-6 1 419,0 2-199,-4 4 188,0 1-188,1 1 329,-1 1-33,2-1 323,0 0-111,-1 0 308,1 0 0,-2 0 0</inkml:trace>
  <inkml:trace contextRef="#ctx0" brushRef="#br1" timeOffset="29">12938 893 9502,'-26'6'427,"16"-4"-78,1-1 750,2-1-376,1 0 162,1 0-384,1 0-81,1 0 168,1 0-159,0 0 76,1 0-301,0 1-73,-1 0 62,0 2 1,-2 2 11,0 2-26,-1 1-3,-1 2 12,-1-1 14,1 2 32,-1 0-21,2-1-15,-1 1-118,2-2-27,0 0-78,2-1 95,1-1-291,0 0 112,1-2-220,2 0 211,1-1-299,2-2 136,3 0-268,2-1 258,2-1-206,2-1 138,1-1-192,2-2 148,-1-1 96,1-1 4,-2 0 25,1 0 35,-2 0-33,-2 2 91,-1-2 62,-2 2 7,-2 0 48,-2 0-63,-1 0 159,-2 0-33,-1 1 98,0-1-83,-2 0 160,-1 0-63,-1 0 146,-3-1-97,-1 1-32,-1 0 22,-1-1-169,0 0 12,-1 1-112,1 0 80,0 1-426,2-1 125,0 1-320,2 0 302,2 1 194,1 0 83,2 0 85,0 1 0,2-2 0</inkml:trace>
  <inkml:trace contextRef="#ctx0" brushRef="#br1" timeOffset="30">11566 1087 9502,'-7'-9'-438,"5"5"694,0 0 5,0 0 216,1 1-20,-1 0-124,1 0 66,1 0-115,-1 2-6,1-1 801,-1 0-652,3 1 588,1 0-813,4 1 19,0 0 14,5 0-29,2-1 16,4-1-33,2-2 67,3-2-77,2-2 59,2-2-36,0 1 11,2 0 20,-2 0-42,1-1 0,2 1 2,-3 1-33,2-1-8,-4 2 4,1 0-80,-3 0 42,-2 1-28,-1 1 45,-2 0-84,-2 1 10,-1 0-83,-2 1 80,0 1-112,-2 0 42,-1 1-74,-1-1 43,-1 1-15,1 1 5,-2 0-33,0 0-3,-1 0 66,0 0-32,-1 0 105,-1 0-43,-1 0 42,0 0-43,-1 0 802,0 0-689,-4 0 636,0 0-863,-5 0 23,0 0 42,-4 0-35,0 0 72,-1 0 8,-2 1 6,-2-1 23,-2 3-63,1 0 100,-3 1-43,0-1 53,0 1-40,-3 0 47,1-1-44,-2 2 57,0-2-96,-1 2 20,0-1-20,0 2-65,-1-1 32,1 1-100,0 1 93,1 0-21,1-1 49,2 1-11,3-1-10,1 1-3,3-2-17,1 1 9,3-2 22,1 1 6,2-1-5,0 0-3,3 0-54,0-1-4,1 0 0,1-1-62,0 0-1940,1-1 1238,4 0-1268,3 0 1864,13-1 248,6-2 0,9 0 0</inkml:trace>
  <inkml:trace contextRef="#ctx0" brushRef="#br2" timeOffset="31">9622 958 9064,'-5'-3'402,"4"0"33,1 0-110,0-1-128,0 1-99,0-1 31,0 1-20,0 0 74,0 2 258,1-1-196,0 4 217,0 1-339,1 6 5,0 2-40,0 4-52,1 2 10,0-1-16,0 2 40,2-2-40,-1 1-19,2-2-19,-1 0 19,1-2-159,0-2 45,-1-1-342,0-2 157,0-1-42,-1-1 140,1-1-197,-3-1 77,1-1-157,-1-1 255,0-1 108,-1 0 104,1 0 0,-1 0 0</inkml:trace>
  <inkml:trace contextRef="#ctx0" brushRef="#br0" timeOffset="32">8447 953 9502,'-13'-6'1256,"5"4"-622,-1 1 31,-2 0 49,-1 3-198,-2 1 120,-1 4-239,-1 2-103,2 2-41,-1 2-46,1 0-1,2 1-123,1-2-2,2 2-14,1-2-85,1 0 76,2-1-70,1-2-36,2-1 53,1-1-71,1-2 111,0-1-66,2-2 49,1 0-83,3-2 5,1-1 110,3-3-73,1-2 116,1-1-99,0-2 131,1 0-29,-1 1 100,-2 1 36,0 2-39,-2 1 63,0 2 18,-3 1-44,0 0 49,-2 3-60,-2 1-84,1 3 30,-2 4-72,-1 1 43,-3 3-98,-1 0 21,-3 1-71,1-2 96,-2 1-71,0-2 36,1-1-47,1-2-210,0-1 78,2-1-129,0-3-170,1 0 151,0-1-195,1-1 214,1-1-189,0 0 105,0-1-169,1 0 176,-1 0-224,1 0-6,-1 0-32,1-1-90,0 0 318,1-3-89,0-2 247,2-2 86,3-3 116,4-3 0,3-1 0</inkml:trace>
  <inkml:trace contextRef="#ctx0" brushRef="#br1" timeOffset="33">12632 961 9502,'-16'2'388,"9"0"44,1-1-116,1 2 262,0 1-86,1 2-133,1 1 20,1 2-69,0 2-52,2 0-45,0 1-16,0 0-114,0-1 36,0 1-35,1-3 47,1 1-107,0-3 27,1 0-77,0-1 94,1-2-260,-1-1 99,1-2-216,1 0-34,-1-1 89,1 0-82,0-2-426,0-2 214,-1-1-358,0-2 523,-2-1 169,0-2 214,0 0 0,-1-2 0</inkml:trace>
  <inkml:trace contextRef="#ctx0" brushRef="#br0" timeOffset="34">7851 964 9502,'-19'17'592,"10"-9"803,1-2-436,-1 2 486,2-2-642,-1 1 180,1 0-283,0 2 229,0 0-399,1 1-144,0 1-100,1 0-2,2 1-81,0-1-114,2 0-23,0-1-77,0-1-232,2-1 83,1 0-153,2-3-99,2 0 194,2-2-139,2-1 133,2-1-140,1-1 17,2-1-170,0-2 193,3-3 17,1-2 39,0-3 64,0-2 4,-1-2 1,-4 1-16,0-2 0,-4 2-148,-2-2 116,-4 3-105,-1 0 2,-4 1 81,-2 2-81,-4 2 120,-5 3-103,-4 2 90,-3 3-100,-2 2 130,-2 6 75,-1 3 80,-3 6 58,1 3 0,-3 3 0</inkml:trace>
  <inkml:trace contextRef="#ctx0" brushRef="#br0" timeOffset="35">7482 1161 9502,'-15'-4'2223,"9"3"-1552,1 0 301,1 0-420,0 0 9,1 1-48,0 0-2,2 0-111,0 1-205,2 1-36,1 1-24,3-1-49,2 0-29,2 0-189,2-2 62,0 0-43,2 0 95,0-3-252,3-1 47,-1-3-176,2-2 142,-1-2-399,1 0 95,-1-2-288,1-1 312,0 0-69,1 0 359,-2-1-129,1 0 376,0-1 0,1 0 0</inkml:trace>
  <inkml:trace contextRef="#ctx0" brushRef="#br1" timeOffset="36">13887 1119 9502,'-22'-7'391,"15"3"97,0-1 17,3 0 4,1 2-16,2-1 38,0 1-132,1 0 81,0 0-142,1 2-63,1-1 16,1 1-75,2 0-5,0 0-320,2 0 61,-1 1-150,2 0-622,0 0 628,1 0-566,2 1 758,2 2 0,1 1 0</inkml:trace>
  <inkml:trace contextRef="#ctx0" brushRef="#br1" timeOffset="37">14324 1181 9502,'-8'2'1820,"5"-2"-1158,4 1 1140,0-1-1444,5 1 133,-1-1-126,2 0 127,-1 0-123,2-1-103,1-1 22,1-2-359,1-3 47,1-1-210,2-1 141,1-2 79,1-1 4,0-2 10,1 0 0,0-2 0</inkml:trace>
  <inkml:trace contextRef="#ctx0" brushRef="#br0" timeOffset="38">7691 1146 9502,'-32'15'2513,"19"-7"-2009,1 0 307,3-1-340,1 2 296,2 0-209,1 1 250,2 0-346,1-1-155,1 1-66,2-1-46,2-1-241,2-1 27,2-1-153,0-1-379,3-2 208,-2 0-281,1-1 374,-1-2-575,-1 1 176,0-1-466,-2-1 430,0 0 30,-1-1 390,-1-1-98,-3-3 363,0-2 0,-2-1 0</inkml:trace>
  <inkml:trace contextRef="#ctx0" brushRef="#br1" timeOffset="39">14017 1194 9502,'1'-11'1314,"0"6"-658,1 0-135,2 0 226,1 0-315,1 1 209,0 0-165,1 2 202,1 0-92,0 1 1,1 0-8,-1 1-53,0 1-53,0 0-120,0 2 30,-1 1 46,1 2-117,-1 1 68,-1 1-101,0 1-150,1 1 33,-2 0-88,0 1 57,0 0-150,0 0 38,-1 0-79,0-1-96,-1 1 111,0-3-107,-1 1-20,1-2 98,-2 0-119,1-1 112,-2 0-185,0-1 83,0 0-147,0 0 101,-2-1-56,-2 0 51,-2 0-43,-2-1 71,-1 1-49,-2-2 17,1 1-49,-1-1 34,0 0 6,0-1 52,0 0-33,1 0 70,0 0-23,2 0 36,-1 0-58,2 0-17,0-1-1,2 0 5,-1 0-105,2 0 37,1 0-102,0 0 105,2 0-275,-1-1 89,2-2-172,1-3-215,2-2 565,2-2-271,3-2 560,2-1 0,1-3 0</inkml:trace>
  <inkml:trace contextRef="#ctx0" brushRef="#br1" timeOffset="40">12937 1194 9502,'-29'-2'860,"18"0"-581,0 0 100,4 0-59,0 0 88,4 1 72,0-1-361,5 2 150,1 1-340,7 3 123,-1 0-504,3 3 179,1-1-336,-1 0 375,2 1 151,1 0 83,1 1 0,2 0 0</inkml:trace>
  <inkml:trace contextRef="#ctx0" brushRef="#br1" timeOffset="41">14303 1192 9502,'-17'4'608,"11"-4"-101,0 1 184,2-1-186,0 0 200,1 0 973,1 0-1044,0-1 884,0 1-1136,1 1-58,-2 2 54,0 3-87,0 1-4,-1 4-24,-1 0 24,2 1-95,-1-1 95,1 1-61,0-1 84,2 1-143,0-2-40,1-1-53,1 1-173,1-3 106,1 1-125,3-2 115,2-1-331,2-1 81,0-2-214,3 0 208,0-2-105,0 0 36,2-2-106,-1-3 68,1-1-295,-2-2 86,0-2-594,0 1 403,-3 0-80,-1 1 357,-2 0-47,-2 3-22,-2 0-54,-1 2 73,-1 1 299,-3 1 108,-2 3 132,-4 0 0,-2 2 0</inkml:trace>
  <inkml:trace contextRef="#ctx0" brushRef="#br1" timeOffset="42">13732 1229 9502,'-4'-10'-226,"2"5"683,-1 1-92,-1 0 309,0-1-37,-1 3-193,0-1 84,-2 1 74,-2 1-174,-1 1 122,-1 2-217,-2 3 92,-1 3-99,-1 2 110,0 3-130,0 0 20,1 1-56,2-1 48,1 1-116,2-2-10,2-1-61,2-1 4,2-1-159,2-1 40,1-2-97,1 0-54,1-2 85,3-1-86,3-2 90,3 0-130,2-1 53,2-2-129,0 0 97,0-3-5,0 0-6,-1 0 16,0 0 37,-2 2 60,-2 0 10,-1 2 12,-3 0 180,-1 1-38,-2 2 134,-1 0 186,0 4-136,-3 1 190,-1 2-216,-3 0 83,-1 1-92,-2 0 122,-1 0-101,1-1-144,0-1-10,1-1-124,1-1-190,1-2 89,0 0-140,2-1-4,-1-1 117,1-1-115,0 0 147,-1 0-291,1-1 117,-2 0-250,0 0 223,-2 0-107,0 0 107,0 0-100,-1 0 112,0-1-62,1 0 61,0-1-79,1 0-343,1-1 125,3 1-222,0-2-23,4 0 529,1-2-169,6-3 465,3-3 0,4-1 0</inkml:trace>
  <inkml:trace contextRef="#ctx0" brushRef="#br1" timeOffset="43">14068 1197 9502,'-28'15'761,"20"-9"-161,3-1 512,3 0-279,1 0-149,1 0-34,0 2-167,1-1-201,0 1-108,2 0-39,1-1-361,2 0 78,-1-1-232,0 0 256,1 0-385,-1-1 175,1-1-297,-1 0 348,0-1-490,-1 0 211,0-1-423,-1-1 565,-1 0 195,-1 0 225,0 0 0</inkml:trace>
  <inkml:trace contextRef="#ctx0" brushRef="#br1" timeOffset="44">14265 1268 9502,'-17'2'901,"11"-1"-329,0-1-117,3 0 279,0 0 813,1 0-1015,3 0 774,2-1-1491,5 0 79,0-2-183,4-1 206,-2-1-590,1-1 202,0 0-428,0 0 482,0-1 255,0 1 104,-1-1 58,1 1 0,1-2 0</inkml:trace>
  <inkml:trace contextRef="#ctx0" brushRef="#br0" timeOffset="45">7701 1406 9502,'-21'0'1913,"15"0"-1405,3-1 244,2-1-189,1 1 211,3-2-321,2 0-126,4-2-121,4 0-10,2-3-203,1-1 35,2-4-120,0-2-738,2-3 615,1-5-601,1-4 816,2-3 0,1-3 0</inkml:trace>
  <inkml:trace contextRef="#ctx0" brushRef="#br1" timeOffset="46">13190 1220 9502,'-19'9'1396,"9"-7"-752,-1 0 277,-1-1-261,0 1 283,1-1-409,0 1-8,2-1-159,0 1 63,1 0-122,1 0-317,2 1 31,1-1-183,2 2 111,0 0-212,1 1 95,1-1-132,1 2 118,2 0 108,1 0-13,1 0-129,2-1 86,2 0-183,-1 0 123,2-1 98,1-1 40,-1-1 93,2 0-73,-1-1 101,1-1-48,-2 1 115,-1-1-51,-1 0 27,-1 0 7,-2 1-6,-2 0 102,-1 1-61,0 1 95,-2 2-18,-1 2-38,-2 2 47,-3 2-110,-1 1 127,-2 2-90,1-1 132,0 1-63,1-1-275,2 0 27,0-2-197,1-1 135,1-1-203,2-2 73,-1-1-365,1-2 221,1-1-158,0-1 205,-2-2 25,1 1 39,-4-2 180,1-1-62,-2-1 83,-1-1-34,-1 0 57,0-1-15,-3 1 107,1-1-57,-1 3 53,2-1-35,1 1 55,2 1-483,2 1-48,1 0-78,7 0 151,2 0 362,11 0 0,2 1 0</inkml:trace>
  <inkml:trace contextRef="#ctx0" brushRef="#br1" timeOffset="47">13911 1227 9502,'-23'9'1047,"15"-6"-204,0-1-343,3 0 241,2-1-197,0 1 226,3 0-361,0 0-158,1 1-104,2 1-16,1 0-264,1 2 66,0-2-151,1 1-53,-1-1 158,-1 1-109,1-2 144,-1 1-668,0-2 84,0 0-194,0 0 384,2-3 472,2 0 0,1-2 0</inkml:trace>
  <inkml:trace contextRef="#ctx0" brushRef="#br1" timeOffset="48">12959 1293 9502,'-20'11'453,"11"-6"-90,0 0 306,0-1 81,1 0-220,0 1 158,3-1-264,0 1-84,2 1-74,0 1 15,3 0-93,-1 2-44,1 0-7,0 0-36,0 0-155,1 0 35,1-1-124,1-1 112,1 0-387,1-2 125,0 0-333,1-2-400,0-1 678,2-1-446,0-3 794,2 0 0,1-1 0</inkml:trace>
  <inkml:trace contextRef="#ctx0" brushRef="#br1" timeOffset="49">12692 1296 9502,'-16'-1'1103,"8"1"-468,1 0-124,0 0 254,0 0-321,1 0-2,1 1-126,2 1 49,0 3-78,2 3-24,0 1-53,1 3-16,0 0-65,1 2-9,1 0 11,0 1-242,2-1 53,0 1-149,0-2 130,1 0-518,0-1 159,0-1-423,0-2 423,0 0-533,-1-2 682,0-1-455,0 0 742,-1-1 0,0 1 0</inkml:trace>
  <inkml:trace contextRef="#ctx0" brushRef="#br1" timeOffset="50">12564 1316 9502,'-19'9'598,"11"-6"-81,-1 0-97,1 0 277,0-1 191,1 1-245,1-1 214,2 1-255,1 1-218,1 0-31,2 3-92,-1 0-77,2 2-12,0 1-38,2 1-3,2 0-165,0 0 41,1 0-88,0 0 81,1-1-357,0-1 104,-1-1-317,1 0-37,0-2 98,0 0-108,1-2-389,1-1 309,1-2-310,0-1 575,1 0 215,1-3 217,-1-2 0,2-2 0</inkml:trace>
  <inkml:trace contextRef="#ctx0" brushRef="#br1" timeOffset="51">12578 1426 9502,'-18'0'-163,"11"0"117,1 0 425,2 0 87,2 0 104,0 1 29,2 0-321,1 2 87,2 0-1,3 1-61,1-1 52,3 1-91,-1-1-4,2 0-63,0-2 0,1 1-121,-1-2-4,2 1-15,0-2 15,1 0-289,0-2 102,2-3-229,0-1 227,1-1-621,1-2 139,2 0-211,0-1 398,3-2 412,-1 0 0,1-3 0</inkml:trace>
  <inkml:trace contextRef="#ctx0" brushRef="#br1" timeOffset="52">12059 1459 9502,'-15'-5'95,"9"3"8,1 1 28,1 0 181,0 1-31,2 0 291,0 1-162,2 1 41,-1 2-130,1 0 68,0 1-46,0 1 48,0-1-95,1 0-45,0 0 4,2 0-47,0-1-1,1 0-28,1-2 22,2 0-15,1-1-106,3-1-21,2-2-70,2 0-264,3-4 110,3-3-185,3-3 211,0 0-340,2-1 100,-2 1-259,1 0 229,-2 1 41,-2 1 12,1 2-16,-5 1 30,0 1-12,-4 3 40,-3 0-51,-1 1-56,-4 2 226,-1 0-62,-5 3 257,-1 3 0,-2 1 0</inkml:trace>
  <inkml:trace contextRef="#ctx0" brushRef="#br2" timeOffset="53">9737 1376 9313,'-6'2'879,"4"0"-675,2 2-15,-1 1-43,0 1 58,1 2-69,-1 0 5,1 1-10,-1 0-60,1 1 7,0 1-11,0 1 25,1-1-24,-1 1-24,2 0 2,-1 0-1,3 1-99,-1-1 14,0 1-103,1 0 77,-1 0-130,0 0 38,-1 0-100,0 1 92,0 1-116,-1-1 35,0 1-348,-1-2 369,0 0-113,1-1 340,0-2 0,2 1 0</inkml:trace>
  <inkml:trace contextRef="#ctx0" brushRef="#br0" timeOffset="54">7856 1404 9502,'-10'6'1356,"5"-5"-974,1 1 367,-1-1-184,2-1 282,-1 0 221,3 1-631,-1 0 341,2 1-635,-1 2-12,1 2-2,0 3-228,0 0 73,1 1-155,-1 1 141,1 0-526,0 1 150,1-1-414,0 0 402,0-1-517,1-1 269,1-1-146,-1-2 431,3 0 391,0-1 0,1-1 0</inkml:trace>
  <inkml:trace contextRef="#ctx0" brushRef="#br0" timeOffset="55">6777 1712 9502,'-12'12'422,"6"-8"-344,1 1 654,0-1-187,1-1 430,2 1-409,0-1-29,1 0-154,0 0 71,2 0-56,1-1-114,1 1 58,2 0-176,1-1 16,1-1-91,0 0 54,1-1-258,0 0 74,0-2-171,1 0 141,0-4-540,1-1 94,0-3-357,1-1 287,2-2-284,-1 0 176,0-2-332,0 1 410,0 0 158,-1 1 122,-1 0 372,-1 2-44,-2 1 194,0 0-125,-3 3 105,0 1-60,-2 0 87,0 2-132,-2 0 691,1 2-96,-2-1 456,0 2 237,-2 0-460,-1 0 290,0 1-84,0 0-381,0 0 146,0 1-372,1 0-65,1 2-118,0 1 41,0 2-93,1 2-3,0 1-8,0 2-38,1 1-14,0 1 22,0 1 6,0 1 12,0-1-91,0 0-82,0-1-1,1-1-301,0-2 130,2-1-195,0-2 195,2-2-331,1-1 111,0-2-257,1-1 231,0 0 5,2-3 21,0-1-40,1-4 41,1-2-70,0-3 58,1-1-57,-1-1 100,0 0 108,0-1-2,0 1 157,-2 0-17,1 2 84,-3 2-93,0 1 280,-3 2-126,0 1 202,-3 3 331,1 1-164,-3 1 294,0 0-282,-4 2-37,1 0-89,-2 1 38,2 0-110,0 0-471,1 0-1626,2-1 899,1 0-1753,3-3 1912,3-1-396,1-2 519,2-1-99,0-1 228,1 0-151,-1-1 267,2 0 15,-2 0 104,0 1-75,-1-1 201,-2 1 32,1 0 122,-3 1 9,-1 0 3,0 1 10,-2 0-69,0 0 584,-1 0-217,-1 0 444,0 1-411,-1-1 581,-1 0-268,1 1 423,-1-1-479,1 0-37,1 1-177,-1 1 68,2 1 884,-1 0-760,1 4 725,0 0-975,0 8 173,0 1-76,0 5 113,0 0-195,-1 1-7,1 0-80,0 0 76,-1-1-116,1-2-255,1-2 3,0-1-156,1-4-36,1 0 127,2-3-65,2-1-300,0-1 185,1-2-330,1-1 309,1-2-299,0-3 164,0-3-233,1-2 253,0-1-30,-1 0 114,0-2-58,1 2-21,-3-1 107,1 2-63,-2 1 29,-2 3 75,-1 1-58,-1 1 96,0 2-372,-2 0 336,0 2-285,0-1 392,0 1 0,1-1 0</inkml:trace>
  <inkml:trace contextRef="#ctx0" brushRef="#br1" timeOffset="56">12289 1469 9502,'-5'-7'422,"3"5"-287,-2 1 267,0 0-79,1 0 161,-1 1-145,0 0 80,1 0-76,0 1 67,0 2-59,2 2-89,-1 1 49,1 4-31,0 0-73,0 2 5,1 0-81,0 1-34,0-1 40,1 0-36,0 0 45,0-1-143,1-1 32,0 0-112,-1-2 142,1 0-413,-1-1 135,0-2-283,1 1-325,-1-3 266,0 0-1452,0-1 1359,-1-4-673,-3-1 1321,-2-6 0,-2-2 0</inkml:trace>
  <inkml:trace contextRef="#ctx0" brushRef="#br0" timeOffset="57">7548 1614 9502,'-15'30'0,"8"-17"1089,1 0-250,0 0 704,1-1-713,1 0 10,1 1-266,1-2 152,1 0-369,1-2-110,0-1-131,1-1 15,0-2-361,1 0 105,0-1-237,1-2 10,-1 0 171,1-1-94,0 0 187,1-1-519,0 0 55,1-1-370,0-1 270,-1-3 67,2-1 136,-2-3-46,1-1 204,-1-2 78,-1-1 68,0 0 238,-1 0-55,0-1 124,-2 1-114,1 1 98,-2 0-54,0 3 82,-1-1-98,-2 3 619,-1-1-79,0 3 408,0-1-328,0 2 153,-1 0-175,2 2 169,-2 0-85,2 1-232,1 1 69,0 0-235,1 3-135,0 1-40,1 5-50,1 2 47,0 2-4,0 2-1,1 1-8,1 1 39,1-1 5,2 0 11,0-1-29,1-2-168,0-2 27,2-1-77,0-3-253,1-2 102,1-1-207,2-2-178,0-3 166,3-2-201,0-5 238,3-2-125,-1-4 82,1-2-129,-1-2 183,0-1 64,-1-1 48,-1-1 28,-1 0 27,-2 1 26,-2 0 16,-3 2-30,-2 2 115,-2 3-32,-1 2 88,-3 2 9,-2 2-34,-3 3 26,-3 1-70,-2 2-80,-2 1-13,-1 1-15,0 1 50,1 2-115,1 0 54,2 0-140,2-1 141,2-1-516,3 0 425,1-1-407,5-3 493,3-1 0,4-2 0</inkml:trace>
  <inkml:trace contextRef="#ctx0" brushRef="#br0" timeOffset="58">6788 1639 9502,'-17'4'1197,"9"-2"619,0 0-630,0 0 333,2-1-697,0 1-122,3-1-239,1 1 47,1 2-155,0 0-51,1 3-9,0 1-58,0 1-32,0 1 30,0 1-25,0 2 105,0-1-78,0 0-29,0 0-39,0 0-241,0-1 51,0-2-112,0 0 103,0-2-453,-1-1 125,1-1-344,0-1 370,0-2-689,0 0 533,0-1-572,2-2 719,1-1 73,1-2 89,0-3-2,0-3 196,0-1-36,0-3 178,0-1-135,-1-2 48,0 0-137,-1 1 296,1 0-131,-2 2 250,0 1-205,0 3 525,-1 1-197,0 4 398,0 0-378,0 2 508,0 1-695,0 2 460,0 3-802,2 2 83,0 2-50,3 2 99,0 1-92,2 1 66,0 0-76,1 1 101,-1-1-291,1 1 117,0-2-264,-1 0 189,0-1-493,-1-1 145,0-1-311,1-2-239,-1-1 336,0-1-266,-1-2 142,1 0 270,-2-1-60,1-2 238,-1-1-448,0-4 572,-1-3-397,1-2 669,-2-3 0,1-1 0</inkml:trace>
  <inkml:trace contextRef="#ctx0" brushRef="#br0" timeOffset="59">7315 1768 9502,'-26'11'879,"16"-8"-159,2-1 99,2-2-242,3 1 308,0-1-504,5-2-16,1-1-272,5-3 38,1-1-173,2-2 57,0 1-118,0-1 108,0-1-409,1 0 129,0 0-260,0-1 333,1-1 136,2-1 66,1 0 0,1-2 0</inkml:trace>
  <inkml:trace contextRef="#ctx0" brushRef="#br2" timeOffset="60">9421 3510 11448,'-77'86'1466,"43"-47"-1510,2-3-43,6-7-226,0-2 196,5-4 194,0-2-45,2-2 73,0 0-133,0-3-11,2-1-4,1-2-30,2-2 64,0-3-77,3-2 34,2-2-25,2-3-59,3-3-25,1-3-13,4-8 129,3-7 75,8-9 214,7-8 127,8-8 27,12-10 162,9-7-143,-4 7 10,1 0-129,-10 14-7,1-1-63,1-2-7,1 0-64,3-3-7,1 0-79,2 0-12,0 0-40,2-1 4,0 1 6,0 0 0,0 0 17,-3 2 7,0 0-7,-1 1-6,-1 0-29,0 1 1,0 0 19,0 1 6,-1-1 21,1 0 1,-1 0-26,0 0-5,-2 1-31,0 0 1,-2 1 57,13-15 3,-12 13 57,11-12-7,-5 5-16,4-6-7,7-6 7,-1 1-9,-7 9 21,0 4-156,-4 6 24,3 2-138,-8 6 142,-3 4-27,-9 7 101,-7 6-36,-4 3 11,-4 5-170,-3 3 11,-3 2-347,-1 2 172,-4 4-132,-2 2 20,-5 8 75,-3 2-47,-4 6 106,-3 3 79,-1 3 14,-5 4 46,0 2-9,-5 4 101,0 0-6,-5 4 66,-2 0 0,-4 3 0</inkml:trace>
  <inkml:trace contextRef="#ctx0" brushRef="#br2" timeOffset="61">13859 2046 8565,'-28'1'1138,"14"1"-961,0 0-67,-1 1 36,1 1-61,1-1-11,0 2-7,4-2 19,-1 0 33,4 0 5,-1-1-9,3-1 30,1 0 674,1 0-492,1-3 532,1 0-679,0-2-1,0-1 5,2-2-110,3 0 56,3-1-59,6-2-1,4-1-14,6-1 14,5-2-145,5 0 92,5-1-110,3-1 66,5 0-64,0 0 25,4-1-95,0 2 74,4-1 10,-3 1 54,2 0-11,-5 1 17,-1 0 58,-8 1 16,-1-1 28,-8 2 92,-4 1-82,-5 0 114,-4 2-16,-4 0-8,-4 1 23,-5 0-53,-3 1 13,-5 0 16,-6 2-38,-5 2 49,-8 1-214,-6 2 59,-6 2-140,-2 3 33,-3 4 28,2 2-35,1 3 88,3 1-125,0 2 80,4 1-101,0 1 24,3 1 40,0 0-1,3-2 10,0 2 94,4-4-65,0 0 67,3-2-48,1 0 76,2-3-51,0-1 54,1-1-69,-1-1 57,1-1-31,-1-1 38,1 0-97,2-3-16,1 1 5,2-3-117,3 1 77,0-2-670,2 1 229,2-1-345,4 0 520,7-1 175,6-3 176,5-4 0,3-2 0</inkml:trace>
  <inkml:trace contextRef="#ctx0" brushRef="#br0" timeOffset="62">6356 1928 9502,'0'-7'2457,"-1"5"-1961,0 1-158,-1 0 115,1-1-77,0 1 103,0-1-148,0 1 172,1-1 94,0 1 216,0 0-209,0 0-62,-2 0-294,1 0 12,0 1-80,0 0 42,-1 0-13,0 0-10,0 0-2,1 0-143,-1 0 19,0 1-67,0 1 91,1 1-122,0 3 81,0 0-121,0 1 5,1 1 36,0 0-35,0 0 17,0 0 28,0 0 0,0 1-9,0-2 109,0 0-82,0 0 82,0-2-60,0 1 21,0-2-3,0 0 10,0 0 10,0-1-63,0 0 7,0-1-21,0 0-190,0 0 144,0 0-284,1-1 189,1 0-66,2-1 52,2 0 26,1 0-19,1 0 1,1 0 5,1 0-42,1-2 6,-1 0-41,1-1 20,0 0 103,-1-1 12,1 0 51,-2 0 184,0-1-93,-1 0 134,0 0 129,-3-1-113,1 0 141,-2-1-151,0 0 14,-1 0-20,0-1 33,-1 1-15,-1 0 87,0-1 5,0 1 60,-1-1-54,0 0-58,0 1-39,0 0-76,0 0-4,0 1-42,0 0 69,0 1 31,0 1-20,0 1 219,0 1-272,0 3 160,0 1-275,0 6 63,0-1 60,0 3 47,0-1 4,0-1-13,0 0-34,0 0-9,0 0-103,0-1 10,0-1-98,0 0 103,0-1-298,0 0 114,0-1-200,1-1 186,1-1-72,2 0 52,3-1-84,0-2 59,3-1-118,1-4 4,0-2-85,1-2 53,0-2 91,0-1-7,-1 1 111,-2-1 5,0 1 68,-2 0-28,-2 0 47,0 1 27,-3-1-11,0 1 0,-1-2-36,-1 2-21,-1-1 23,-1 0-26,-4 1-71,0 2-2,-3 1-384,0 3 123,-1 2-191,0 1 265,-1 3 93,2 0 106,2 3 12,2 2 104,2 0 15,3 1 58,1 0 0,1 1 0</inkml:trace>
  <inkml:trace contextRef="#ctx0" brushRef="#br2" timeOffset="63">14581 1867 9502,'-15'0'-673,"8"0"498,0 0 190,1 0-34,2 0 117,0-1-99,1 0 15,0 0-16,2-1 26,0 0 9,1 0-7,0 0 1,1-1 39,1 0-26,1 1 36,-1 0-39,1 0 205,-2 0-145,-3 1 342,-2 1-210,-7-1 130,-3 1-50,-3 1-34,-2 0-12,0 2-14,1 2-115,1 0-49,3 2-23,0 0-84,5 0 39,2 0-27,2-1-19,3 1 2,1-2 3,3 0 12,3-2 36,4 1 101,6-1-36,2 0 82,4 0-37,3 0-17,1 0 28,1 0-51,1 1 52,0 1-55,2 2 7,0 1 24,2 2-45,2 5 47,1 2-76,5 5 51,3 4-3,6 4 17,5 5 8,4 3 14,6 4 19,4 2 35,5 2-57,6 3-14,2 1 21,2 0 18,0-1-83,-4-2 11,0-1-155,-4-3-15,1-1 5,-2-1-45,1-1 75,-3-1-29,1 1 1,-5-3 20,3 3-42,-7-2-18,-1-1-22,-8-3-69,-5-3 85,-6-2 2,-6-4 37,-7-2-15,-7-3 59,-6-4 9,-5-3-5,-4-2 47,-4-3-73,-1-2-14,-2-2-29,-1-1-54,-2-1 59,0-1 47,-2-1 92,-1 0-53,-2 0 59,0-2 7,-3-1-68,0-3 101,-2-3-189,-1-2 85,-1-1-162,-2-2 63,0 0-110,-2-2 15,0-1 18,-4-3 7,-1 0 46,-4-1 45,-3-2-24,-5-2 41,-6-3-26,-5-2 101,-6-3-10,-4 0 80,-4-2 164,2 2-68,-3-1 120,6 5-127,-1 0 34,6 3-46,2 2 50,5 3-62,3 2-30,6 3-21,3 1 8,7 3-83,5 3 27,7 2-47,2 3 36,6 1-67,5 1-9,6 3-12,8 2-55,10 5 142,6 3-86,10 6 96,5 2 76,9 5 28,5 3 86,11 7 25,2 3-49,8 8 22,-2 1-112,-15-6-27,-7-1-1,1 1-10,-13-8 49,12 10-41,0 1 32,1 1-93,15 14 99,-5-3-83,-1 1-15,-4-3 6,-1 0-77,-4-4 87,-4-3-142,-3-4 73,-4-4-112,-1-3-16,-1-4 60,-1 0-60,1-3 67,-1 0-32,-1-3 37,-2-2-43,-4-3 58,-3-3 57,-6-3-10,-3-3 33,-6-3 29,-3-1-63,-5-3 39,-4-2-73,-3 0 98,-5-3-35,-5-1 112,-8-3-35,-7-4 0,-9-3 41,-3-3-73,-4-2 88,0 0-56,-2-2 52,3 1-52,1 1-51,3 0-15,3 1-13,4 1-15,2 1 23,3 2-25,3-1 13,2 3-54,2-1-39,2 2 6,2 0-59,2 2 51,1 1-27,1 2 33,2 0-21,1 2 59,0-1 8,1 2-27,1 2 19,2 1-23,3 6 160,7 2 59,6 5 122,8 4-21,7 3-24,11 6 87,3 2-46,11 6-60,-2 0-61,8 4-71,-4-1 11,1 0-59,-2-2-25,4 2-14,0-2-60,6 3 87,-1-3-69,-2 2 46,-3-4-47,-7-3 45,-4-4-18,-7-2 22,-6-6 30,-5-2-31,-8-5 19,-5-2 108,-5-4-20,-6-2 103,-2-2-113,-3-2 408,-3-1-331,0-1 214,-2 0-517,1-4-80,-2 1-49,0-4 93,-1 1-41,-2-2 81,-1-1-44,-3-1 199,-2 0 29,-2-2 105,-2 1-17,-4-4 114,-3 1-39,-6-3 88,-2 0 65,-5-3-66,-2 2 62,-2 0-117,0 0-43,-1 2-16,2 2-28,1 3-63,5 3-94,2 2-59,5 3 18,4 2 11,5 1-174,3 2 7,5 1-258,4 4 67,6 2 94,7 4 78,10 3 166,9 3 4,9 3 65,8 3-31,5 3 149,3 1-12,4 1 36,2 2-92,0-2-118,1 2-16,-3-3-52,-2-1 50,-6-2 15,-4-3-7,-8-4 14,-2-2 47,-8-4-25,-2-3 61,-5-2-90,-4-1 135,-2-3-83,-4 0 110,-2-1-79,0-1 11,-3 2-13,1-1 52,-2 1-52,0 0 60,-1 0-28,-1 0 45,-1 0-84,0-1-59,-1-1 5,-2 1-95,-2-3 190,-7-2-17,-2-4 97,-7-3 34,-2-3 67,-5-3-16,0-1 50,-4-2-25,2-1-64,-5-1 40,3 0-132,-2 0 39,3 1-37,2 4 30,4 1 55,2 4-117,4 2-27,2 3-53,2 2-18,3 1-89,1 1-9,3 1-150,1 1-55,2 0-47,0 0 34,2 2-81,1 0 177,3 3 13,3 1 118,7 5 171,5 0 14,8 4 79,4 3-35,6 3 139,2 2-67,5 2 55,-2 0-92,6 2-71,-3-1-49,3 0-2,-4-1-53,0-2 13,-5-2-3,-2-1 35,-5-1-24,-3-3 25,-5-1-51,-4-3 42,-4-2-25,-4-3 36,-3-2 97,-2-2-47,-3-1 271,0-2-275,-2 0-32,0-1-266,0-2-107,-1 0 1,0-1 49,0 0-93,0 0 77,0 0-29,0 1 284,-1-1 81,0 0 153,-1 1 74,-2-1-36,-2 0 101,-1 0-35,-2-1 24,-2 0 118,-2-3-31,-2 1 116,-2-3-59,-1 0-51,-2-1 40,-1 0-104,-1-2 88,0 1-11,-1-2-8,1 0-44,0 0-160,-1-2-27,-1 0-67,0-2-26,-1 0-33,-1-1-25,-2-1-141,0 0 73,-1-2-110,1 1 88,0 0-21,0 0 21,0 1 3,-2-1 41,-1-1 43,-4 0 19,-2-3-4,-4-2 5,-2-1 88,-3-2-17,-3-2 76,-4-2-34,-2-2-45,-3-1-1,-1 1-31,-5-2-50,2 3 53,-2 0-63,3 3-15,1 1-45,4 2-5,0 3-7,4 2 4,3 3-26,4 2-16,4 2 23,2 1-35,4 1 15,1 1-19,2-1 49,2 1 52,1-2 44,0 0 8,-1-1 55,1-2-26,-2 0 22,-1-2-14,-3-1-34,-1-2 7,-4-2-47,-2 0 25,-3-2-34,-2 0 42,-4-2-32,0 2 63,-2-1 8,2 2 13,1 0 27,3 2-22,1 1-7,6 2 15,0 2-66,4 0 28,1 1-32,1 0 67,2 1-47,1 0 39,-1-1-60,2 0 0,-2-1-13,2-1-2,0 1-16,-1-2-40,-1 0 14,0-2-13,-1-1-21,0 0 11,-3-3-14,2 1-11,-4-3 57,2 2-13,1-1 19,0 1-27,3 2 23,-1 0-22,1 1 49,0 1 49,1 1 19,2 2 10,-1 1 6,3 2 35,-2 0-23,1 2 64,-1 0-24,1 1-15,-2 0 36,0 0-43,-1 0-12,0 0 5,0-1-34,0 1-32,1-1-7,1 1-52,0-1 17,3 0-57,1 2 23,1-1-48,3 1 39,1 1-21,2 0 2,2 1 0,2 1-60,1 1 54,0-1-59,1 1 70,0 0 29,0 1 11,-1-1 47,0 1 5,-3 0 52,-1 1 15,-2 0 28,-2 1 43,-2 0-71,-4 0 22,0 1-98,-5-1 14,1 1-60,0-1 4,-1 1-67,3 1 31,0-1-4,3 1 14,0 0 5,3 0 24,3-1 18,1 1 28,4-1-3,1 1 20,3-1-22,2 1 16,3 1-116,2 0-49,2 0-189,0 1-176,2 0-162,1 0-87,2 1-312,3 0 249,4 2-53,2 2-103,2 3 685,1 6-272,2 4 605,1 7 0,0 2 0</inkml:trace>
  <inkml:trace contextRef="#ctx0" brushRef="#br0" timeOffset="64">7261 1914 9502,'-27'1'896,"16"-1"-195,1 0 583,2 0-576,0 0 24,2 0-206,1 0 218,2 0-422,2 1-7,1-1-284,3 2 30,3-2 11,2 1-369,2-1 152,2-2-231,1-2 268,1-3-685,0-1 247,1-3-614,-1 1 703,-1-2 160,2-1 297,0-1 0,1-3 0</inkml:trace>
  <inkml:trace contextRef="#ctx0" brushRef="#br0" timeOffset="65">7285 1856 9502,'-23'9'1240,"13"-6"-824,2-2 271,1-1-281,2 0 620,1 0-268,1 0 1029,1 0-839,1 2 149,1 0-643,0 5-132,1 0 41,0 3-62,0 1 79,0 1-159,0 0-74,-1 1-86,0-1 14,0 0 4,0-1-69,0-2 19,1 0-119,0-2-362,2-2 112,3-1-253,2-2-197,2-1 231,3-4-246,3-1 258,0-5-205,2-2 155,0-2-174,0-1 327,-1 0-306,-1-1 194,0 2-264,-3 0 348,-1 2 246,-3 0 107,-1 2 119,-1-1 0,0 1 0</inkml:trace>
  <inkml:trace contextRef="#ctx0" brushRef="#br2" timeOffset="66">9812 1883 9502,'-8'0'-668,"5"0"614,2 2 141,1 0-76,0 4 39,1 1 13,0 3 17,1 2 5,-1 3 164,1 2-96,-1 0 118,0 3-93,0-2-25,0 2 4,-1-2 2,2 0-29,-1-2-167,1 0 9,0-3-114,1-2 137,0-3-9,0-1 53,1-4-39,2-1 0,0-2 0</inkml:trace>
  <inkml:trace contextRef="#ctx0" brushRef="#br2" timeOffset="67">13884 1926 9502,'-7'-6'-488,"4"3"107,-1 0 188,2 1 72,0 1 70,2 1 7,2 3 44,2 3 0,2 1 0</inkml:trace>
  <inkml:trace contextRef="#ctx0" brushRef="#br0" timeOffset="68">7112 1924 9899,'-7'-1'3227,"4"-1"-2660,2 0 203,-2 0-239,1 0 66,-1 1-233,0 0-25,-1 1-66,-1 0 45,0 1-102,-1 2-24,0 4-60,1 1 4,-1 2 9,1 1-163,1 1 50,0 1-110,1 0-98,0 0 117,2 0-121,0 0-11,1-1 59,0-1-77,0-1 58,0-1 31,0-2-23,1 0-18,1-2 0,1-2-82,2-1 31,1-1-79,4-2 110,1-3-354,3-4 146,0-4-228,4-3 243,-1-2-439,3-3 550,-1 0-377,2-3 640,-2 1 0,2-2 0</inkml:trace>
  <inkml:trace contextRef="#ctx0" brushRef="#br2" timeOffset="69">8645 4554 11126,'1'-13'511,"-1"8"-613,0 1-271,-1 1 237,0-1-3,-1 2 73,-2 0-118,-1 1 97,0 0 23,-1 1 35,0 0 83,1 0-53,-2 0 104,2 0 34,-1 0 36,2 0-5,0 0-41,2 0-103,0-2 104,1-2 0,2-4 147,2-3 137,4-5-2,6-5 113,7-9-21,8-7 65,12-12-111,8-8-68,-4 6-152,0 1-123,-10 12-7,2-1-35,1-2 0,2-2-8,2-1-1,0-1-14,3-2-1,1-1-62,1-1-13,0 0-26,0 1 7,-1 0 27,2-1 2,0-2 33,1 0 9,-1 0-28,2-1-13,1-1-31,2-2 7,0 0 22,-1 0-1,1 0-11,-2 1 0,0 0 6,0-1 4,1 0 14,-2 0 2,0 1 3,-1 2 1,-1-1 4,-2 3 1,-1 1 0,-5 3 1,-1 0 10,-2 4 3,-2 0 74,11-13 13,2 0 8,9-13-18,-6 9 85,-7 9-37,-6 6 98,-7 9-80,-4 5-13,-6 7-42,-5 7 20,-4 4-274,-4 5 44,-2 2-166,-3 3 47,0 2-46,-2 2-40,-1 4 30,-1 2-117,-4 4 174,-3 2-92,-4 3 139,-4 1-96,-4 3 193,-1 0-131,-5 2 163,1-2-117,-4 3-49,2-1-96,-3 1 70,2-1-82,-1 1 183,4-2-20,-1 0 149,5-1 28,1 0-6,2 0 10,0 2-16,1 1 1,-1 1 0</inkml:trace>
  <inkml:trace contextRef="#ctx0" brushRef="#br2" timeOffset="70">13938 2119 9502,'-7'5'-248,"2"-6"266,-2-2 16,-2-4 61,0-2-9,-2-5 8,0-1 5,-1 0-1,1-1 0,0 1 10,1 1-13,0 1 15,1 2 27,1 2-34,1 2 36,1 2-46,0 1 80,2 2-14,-1 1 83,2 1 0,-1 0-17,1 1 32,1 1-80,-1 1 50,0 0-19,1 1-11,0-2-1,-1 0-39,2 0-19,-1-1 20,0-1-75,0 0 36,0 0-35,-2 0 54,1-1-24,-1-2 29,1 0 14,0-2 72,0 2 30,1 0 29,1 1 142,0 0-92,2 2 63,3 2-19,5 4-87,5 7 100,6 4-102,3 3-26,2 3-81,2 1-24,-3-3 4,2 2-120,-4-6 65,1-1-133,-4-4-39,-2-3 9,-1-2-59,-2-2 53,0-2-91,-2 0 24,-1-3-78,0 1 64,0-1-30,0 1 40,-1-1-60,2 0 219,1 2-21,2 1 182,2 3-6,4 4 23,1 1-10,3 5-15,1 1 36,2 3 9,0 1 28,1 1-43,-2-1-111,-1 0 2,-3-4-25,-1 0 27,-3-4-51,-2-1 19,-1-2-50,-3-2-19,0-1-26,-2-2-36,0 0 20,-1-2 20,-1 1 24,1 0-29,0 1 95,3 1-47,1 1 80,3 3-49,3 2 66,2 3 30,3 2 1,2 3-69,3 4-5,1 1-45,4 3 68,-1-1-117,0 1 20,-2-3-114,-3-2 100,-2-1-41,-3-5 79,-1 1-63,-3-4 87,-1-1-66,-2-2 49,-1-1-81,0-2 68,-1 1-59,-1-2 58,0 0-41,2 1 59,-1-1-24,3 2 43,-1 0 7,2 2-27,1 1 50,1 2-39,1 1 3,4 2 7,-1 1-10,2 1-28,1 1 18,-1 0-30,3 1 30,-2-1-127,0-1 15,-3-4-118,-2 0 96,-1-2 8,-3-2 40,-1-2 2,-2-1 32,-1-1-21,-1 0 13,-1-2 49,0 0-67,-2 0 79,1 0-78,0 0 81,0 1-36,1 1 57,2 1-13,0 1 53,1 1-4,1 2 19,0 1-63,2 1-5,1 1 4,0 1-3,1 0-75,-1-1-36,1-1-16,0 0-37,-2-2 44,0-1-6,-1-1-13,-3-1 22,0-1 2,-1-1-11,-1-1 13,0 0 33,-1 0-31,0-2 32,-1 2 52,0-1-46,1 0 66,-1 1-66,1 2 91,2 0-7,1 2 87,1 1-43,2 2-14,0 1-24,2 1-13,0 1-61,1 0-7,0 1-16,1-1 13,-1-1-8,-1-2-18,0 0-11,-3-3-51,1 1 77,-3-2-59,0 0 57,-1-1 46,0 0 28,-2-1-2,0 0 48,-1 0-49,0 0 27,0-1-25,-1 1 11,1-1-33,0 2 52,1 0-37,1 0-32,1 2 21,1 0-32,1 1-1,1 1 22,1-1-25,0 1 17,0-1-100,-1-1 3,-1-1-95,0 0 45,-1-1-5,-1-1 26,0-1 21,-1-1 45,0 0 1,-1 0 0,0 0-18,-1 0 73,0-1 20,0 1 31,-1 0 46,0 1-78,0-1 35,-1 1-19,1-1 25,0 2 45,0 0-24,1 1 7,1 1-68,0 0 12,3 2-19,0 0-59,1 1 35,-1-1-37,1-1 60,-1 0-103,1-2 23,-2 0-107,0-1 38,-1-1 38,-1-1 8,-1 0 31,-1-1 10,0 0-36,0 0 30,-2 0-49,1 0 47,-1 0-58,1 0 52,-2 0-62,2 0 305,-1 0-74,1 0 199,0 1-133,0 0-58,0 1-43,1-1-56,1 1-2,0 1-44,2 1 40,1 1-34,0-1 10,2 2-20,0 0-30,-1-2-6,-1 1-16,-1-2 24,-2-1 19,0-1 21,-2 0-24,-2-2 17,0 0 44,-1 0 11,-1-1-1,0 0 20,-2-1-68,2 0 28,-2 1-30,0-1 13,0 0-5,0 0 20,0 0-18,0 1 25,1 0-18,0 0 28,1 1-52,1 0-5,2 2-10,1 1-17,1 1-6,1 0 11,0 1-21,1 0-6,0 0 31,1 0-33,-3-1 42,1-1 69,-2 0-41,-1-1 43,0 0-7,-2-1-43,1 1 40,0-1-42,-1 0 70,1 0-39,-2-1 47,1 1-47,-1-1-5,0 0 21,1 0-7,-1 0-30,1 0 15,0 1-29,1 0 26,0 0-36,2 2-18,0-1-8,1 1 5,0 0 17,2 1 21,0 1-20,2-1 23,1 2-13,0-1 6,-1 0-8,0 1 19,0-1-15,2 1 15,-1 0 22,0-1 14,-1 0 3,-1 0-6,1-1 6,0 0-26,0 1 34,-1-1-106,-1-1 55,-1 0-58,-2-2 75,0 0-35,-3 0 21,0-2-27,-2 1 29,0-2-27,-2 0 1,0 0-29,0 0 71,-1 0 3,1 1 17,1 0-35,0 0 7,1 1-37,1 1 62,1 2-11,2-1-1,2 2 28,1 1-18,1 0 24,1 0-3,0 1 4,-1-2-6,-1 0-14,-1-2 11,-1 0-14,-2-1-35,0 0-29,-1-2 11,-2 0 1,0 0-4,-1-1 35,-1 0 44,-1 0-46,1-1 71,-2 2-177,2-1 32,-2 1-75,1 0 51,1 1-25,1 1 49,1 1 22,3-1-3,0 3 106,3 0-47,1 1 105,2 1-17,0-1-5,0 0-18,-2-1-24,-1-1-51,-2-1 30,0-1-42,-2-1 8,-1-1-37,-1 0 20,-2-1 179,0-1-64,-3 1-18,1 0-177,-2 2-162,3-1 134,0 0-27,2 0 146,0 0-15,-1 0 8,0-1 93,0 0-18,-1 0 103,0 1-124,0-1-29,-1 3-69,1 0-52,2 2 81,1 1-48,3 2 36,3 1 22,2 1 61,0-1 101,1 2 1,1-1 41,-3-1-76,0-1 16,-3-2-61,-2-1 20,-2-2-62,0-2-555,-3 0 298,-1-1-344,-2-2 471,-3 0 102,0-2-33,-2 0 12,2-1-345,0 0 62,0-1-216,1 1-247,0-2 173,1 1-238,2-1 287,-2 0-67,2-2 363,-3-2-97,-1-2 351,-4-3-1,-2-1 1</inkml:trace>
  <inkml:trace contextRef="#ctx0" brushRef="#br0" timeOffset="71">6896 2069 9502,'-25'13'476,"14"-7"-75,2-1 309,0-1-276,3 0 245,1-1-173,2 0 259,1 0-292,1 0-133,1 0-73,0 2 132,0 1-64,0 2 100,0 1-109,0 3 11,0-1-37,0 3 47,-1-1-133,0 2 175,-2-1-123,0 0 123,-2-1-353,1 0-7,-1-2-165,1-1-376,1-2 187,0-1-284,1-3 342,1 0-959,0-2 714,1-3-841,0-2 1006,0-4 43,2-4 106,1-4 38,2-3 73,0-2-11,0-3 162,1 0-78,0 0 98,0 0 183,0 1-115,-1 2 153,-1 3-145,1 3 386,-3 2-76,1 2 279,-1 4-260,-1 1 213,0 2 133,-1 2-41,1 2-95,-1 3-418,0 4-98,0 3 74,0 3-62,0 0-92,1 1-29,2-1-154,1 1 125,1-1-235,2-2 132,1 0-142,-1-2 130,1 0-360,-1-3 63,1 0-259,0-1 216,-1-2-154,0 0 111,0-2-155,0 0-248,-1-1 236,0 0-249,0-1 78,-1 0-16,0 0 262,-2 0 36,2-3 509,-2-1 0,1-3 0</inkml:trace>
  <inkml:trace contextRef="#ctx0" brushRef="#br2" timeOffset="72">14035 6368 9502,'0'4'-516,"0"-4"755,0-3-118,0-2-60,0 0-5,0-1 6,0 0-5,0 1 5,0 2-6,0 0 0,0 1 55,0 1-41,-1 0 184,0 1-269,-1-1 129,1 2 689,-1-1-606,1-1 705,1-1-895,-1-4-1,1-3 12,-1-3 21,1-3 59,-1-1-16,1-2 14,-1-2-32,1 1 55,-1-2 15,0 1 17,0-1 34,0 1-24,0-1-3,0 1 62,0-1-105,-1 2 68,1 0-72,-1 1 85,1 0-62,-2-1 79,2 0-84,-2-1 26,2 0-26,-1-1 8,1-2-6,0-2-37,-1-1 27,2-1-29,-2-3-21,2 1 41,-3-1-46,1 1 63,0 1-6,-1 1-2,1 2-5,-1 1 23,-1 1-17,1 1 30,-1 1-37,0 1 10,0 0-12,0 1 5,1-1-3,-1 0-55,1-2 42,0 0-43,2 0 4,-1-2-15,1 0-4,0 0 17,0-1-15,1 1 43,-1 0-62,1 0 71,-1 0-18,0 1 16,0 0-25,-1 1 46,1 0-39,-1 1 40,0-2-39,0 2 14,-1 0-5,1 1 9,-1 1-73,1 0 44,-1 0-47,1-1 31,0 0-19,0 0 5,1-1-10,0-1-4,1-1 17,-1 1-19,1-1 17,0 0 49,0 0-46,0 1 37,0 2-41,0 0 63,0 2 3,0 1 13,0 2 36,-1-1-81,0 2 49,0 0-68,-2 0 24,0 0-19,1-1 24,-2 1-75,2-1 64,-1-1-63,1-1 74,1-2-86,-1 2 10,2-3-67,0 2 59,0-1-29,0 3 3,0-1 12,0 2 50,0 0 10,-1 1 33,1 1 2,-1 0-10,0 1 22,0 1-20,0-1-24,0 1 6,0 0 0,0 0 7,-1 0-52,1 0 44,0-1-41,0 0 57,1-1-73,-1-1-6,1-2-16,0 0-38,0-2 43,0-1-17,0-1 4,0-1 37,0-1 1,0-1-4,-1 1 110,0 0-27,-1 0 95,0 3-91,-1 1 46,-1 1-17,1 1-5,-1 2 21,1 1-29,0 2 55,0 1-28,0 1-52,0 1-77,1 1 22,0 0 1,1 0-101,-1-1 19,2-2-121,0-1 26,0-2 58,0 0-55,0-2 62,0-1 55,0-2-9,0 0 53,2-1-66,-2 1 102,1 0-9,0 1 29,-1 0 106,0 0-92,0 1 101,-1-1-66,0 1-34,-2 0-17,1 1 6,-1 0-70,0 2 22,1 2-28,-1 2 19,2 1-34,-1 1-20,2 1-7,-1 1 4,1 0 19,0 0-21,0 0-29,0 0 8,0-1 25,0-1 10,0 0 65,0 0 17,0-1 1,0 1-11,0-2-40,0 0-3,0 0 11,0-1-9,0-1 46,0 1-32,-1-1 40,1 0-42,0 0 3,-1 0-3,1-1 1,0 0-63,-1-1 49,1 0-53,0-1 42,0 1 10,0-1-20,0 2 18,0 0 70,0 1-47,0 2 58,0 0-74,-1 1 68,1 1 12,-1 0 12,1 1-20,-1 0-30,0 2-19,0-2 29,0 1-54,0 0 43,1-1-39,-1 0-44,1-2 8,-1-1-80,1-1 84,0-2-37,0 0 31,0-3-21,0 1 17,0-2 49,0-1-10,0 2 3,0-2-19,0 1 81,0 1-10,0 0 88,0 2-48,0 1 19,-1 2-52,0 2 71,-1 1-93,0 2 71,1 1-71,-1 1-54,1 1 39,0 0-44,1 1-8,-1-1 11,1 1-81,-1 0-17,1-1 14,0-1-29,-1-1 55,1-2-24,0-2 46,0-2-14,0-1 47,1-2-5,-1 0-2,1-2-10,0 1 32,1 0 21,-1 0 1,0 0-7,0 2 63,-1 0-21,1 1 107,-1 0-44,0 2-31,0 0-19,-1 1-31,1 0-30,-2 2 34,0 0-28,0 1 2,1 0 8,-1 1-12,1 0 19,-1 1-56,1 0 34,-1 0-43,1 0 37,0 0-80,0 0 10,0-1-85,0 0 44,0 0-14,0-1 38,1-1 17,-1-1-11,1-1-15,-1-1-9,1 0 51,0-1 1,0 1 48,0-1-53,0 3 178,0 0-34,0 3 108,0 0-67,0 1-460,0 1 227,-1 1-313,1-1 292,0-2 139,-1-1-44,1-2 108,0-1-16,1-2-48,0 1 33,0 0-72,0 1 55,0 1-40,0 1 36,0 1-86,-1 1-7,0 1-8,0 0-37,0 1 37,0 1-30,0-1 25,0 1 24,0-1 16,-1 1 3,-1 0 11,0 0-7,0 0 12,0 0-49,0-1 29,1 1-27,-1-1 36,1 0-45,0-1 30,0 0-32,0-1 36,0 1 42,0-1-40,1 2 37,-1-1 18,1 1 23,-1 0 2,0 0-13,0 0 51,0 1-22,1-1 110,-1 0-63,0 0 17,0 0-58,1 0 23,-1-1-100,0 0 59,0-1-54,0 0 57,1-1-69,-1-1 54,1 0-55,-1-1 58,1 0-47,0-1-24,0-1 5,0 1 58,-1-1 62,0 2-6,-1 1 63,1 1-41,0 2 9,-1 0-4,2 1-496,-1 0 381,0 1-346,1 0 441,-1-1-22,1 0-33,0 1 65,0-1-91,0 1-1313,0-1 203,0 3-841,0 0 880,-1 5 467,1 0-625,0 1 839,0 4-576,-2 3 959,0 5 0,-1 4 0</inkml:trace>
  <inkml:trace contextRef="#ctx0" brushRef="#br2" timeOffset="73">13857 2101 9502,'-23'0'-110,"14"-1"32,0 0-29,3-2 52,0 1-85,4-2 127,-1 1-187,3-2 186,1 1-158,4-2 172,3 0 0,2-2 0</inkml:trace>
  <inkml:trace contextRef="#ctx0" brushRef="#br0" timeOffset="74">6821 2167 9502,'-19'13'1650,"11"-9"-1221,1 0 167,2-1-154,1 1 493,0-1-326,3 0 92,0-1-292,0 1-117,2-1-37,1 0-61,2 1 0,2-2-229,2 0 41,1-1-103,1-2 108,1 0-361,1-4 130,1-2-243,0-3-116,1-2 140,0-2-41,1-1 194,1-4 286,2-1 0,1-2 0</inkml:trace>
  <inkml:trace contextRef="#ctx0" brushRef="#br2" timeOffset="75">13821 2122 9502,'-23'-1'-358,"12"0"76,3-1 116,1 0 40,3 0 55,2 1 4,6 1 57,2-1 0,6 1 0</inkml:trace>
  <inkml:trace contextRef="#ctx0" brushRef="#br0" timeOffset="76">6705 2153 9502,'6'-13'539,"-4"8"-74,-2 1-140,-2 1 444,-3 1-166,-1 1 488,-2 1-430,0 1-49,1 1-244,0 3 135,1 1-134,1 3 122,1 0-147,2 2 10,1 1-59,0 0 58,1 1-142,1 0 114,0 1-96,1-1 129,1 0-141,1 1 187,0-1-127,0-1 121,0 1-65,-1-2-69,0-1 21,1-1-127,0-1-38,0-1-46,0-1 26,2-2-237,-1 0 79,1-2-185,0-1 153,1-1-388,-1 0 138,1 0-335,-2 0 347,0-1-278,0 0 181,-2 0-186,-1 0 95,0-1 278,-3 3-79,-1 1 171,-4 3 89,0 1-31,-3 2 83,1-1-78,0 0 110,0 0-43,0-2 84,2-1-22,-1 0-48,2-2-5,-1 0-3,1-2-180,1 0 59,0 0-124,0 0 20,0 0 56,0 0-63,0 0 60,-2 0-160,1-1 66,0 0-86,-1 1 93,0 0-135,0 1 51,1 1-84,0 1 113,1 2-150,1 0 82,1-1-402,1 0 245,1-2-75,2-1 336,1-3 141,6-3 147,0-6 0,4-3 0</inkml:trace>
  <inkml:trace contextRef="#ctx0" brushRef="#br2" timeOffset="77">8122 5047 9502,'-4'21'-1102,"1"-12"1029,-1 0 61,0-1 24,1-1 108,-1 0-17,1 0 103,0-2-95,1 0 38,0-1 113,1-2-59,1-3 118,0-2-177,-1-4-8,2 0-4,1-5-29,1 0 24,5-5 21,3-3 25,5-6 9,5-5 0,8-7-11,8-9 24,11-9-42,-2 3-10,2 0-75,-9 9 3,2 0 24,1-3 5,2-2-7,3-1-4,1-1-24,1-1 1,1-1-50,3-1-12,0-1-26,2-1 7,0 0 22,2-2 1,-1 0-21,3-2-4,-1 0-4,2 0 4,0-1 15,1 0 0,0-1 16,3-2 5,-1 0-9,2-1-5,-1 1-35,-1 0-2,0 0 29,0 1 10,-2 0 16,-1 1-4,-2 2-92,-2 1-17,0 0-38,-1 2 8,-2 0 52,-5 5 6,-2 2 6,-3 3-3,-2 1-53,10-12 37,-1 0-7,7-8 299,-7 8-39,-8 10 158,-8 8-14,-5 8-109,-6 7 60,-5 6-59,-3 5-133,-5 4 42,-2 4-74,-4 3-110,-1 1 2,-2 3-88,-1 1 42,-2 4-57,-3 2 27,-2 2-296,-4 3 114,-1-1-94,-4 4 122,0 0 79,-2 2-226,0 0 80,-3 3-123,-2 2-66,-1 2 169,-3 3 4,-1 0 200,-6 4 172,-2 0 0,-4 4 0</inkml:trace>
  <inkml:trace contextRef="#ctx0" brushRef="#br2" timeOffset="78">2686 2489 9502,'-8'3'330,"5"-1"306,1-2-354,2-2 227,2 0-486,3-3 19,3-1-95,1-2-65,2-1 56,0 0-49,1-1 106,-1-1-33,0 1 38,-1-2-64,-1 1 63,-2 0 14,0-1-18,-3 1 30,-1-1 114,-1 0-3,-2-1 95,-1 0-79,-3-2 93,-2 0-45,-3-1 95,-1-1-85,0 1 6,-1-1-52,1 3 51,2 1-153,2 3 15,2 2-36,1 2-85,1 3 97,0 1-94,2 4 64,0 3-20,0 6 28,0 3-1,2 5 22,-1 2 149,2 2-41,-2 2 113,1 0-132,-2 1 232,1 1-97,-2-1 174,0 0-51,-1-1-98,-1-2 44,1-2-217,1 0 5,0-5-126,1 1 75,2-4-70,3-1 51,1-2-78,4-3 89,2-2-272,3-2 75,2-2-176,2-1-234,1-3 188,1-2-256,1-3 190,-1-1 64,0-2 35,-2 0 5,-1 0 173,-3 1 8,-4 1 54,-1 0-4,-5 3 283,-1 0-61,-2 3 223,-4 0-201,-1 1 334,-6 1-90,-1 2 253,-3 0-76,0 1-207,1 1 59,2 2-452,2-1-6,3 1-225,2 0 144,1 0-313,4 0 105,1 0-214,6-1 239,2 0-160,4-2 64,1 1-158,1-1 143,0-1 81,0-1 6,2 1 69,-2-1-57,0 0 95,0-1-78,-1-1-103,0-1 68,-2-2-77,1-2 113,-2 0-188,-1 0 277,-2 0-149,1 0 335,-2 0 0,2-1 0</inkml:trace>
  <inkml:trace contextRef="#ctx0" brushRef="#br2" timeOffset="79">1 2231 9502,'16'-6'-333,"-7"2"482,3-1 190,1-2-85,3 2 18,1-1-41,3 2 44,1 0-95,2 2 74,1 0-61,1 1 88,1 0 10,0 0-25,-1 1 34,0 1-43,-1 1 0,-1 2-36,0 1-27,-2 2-109,0 0 30,-2 2-44,0 2 60,-2 0-45,0 2-25,-1 0 11,-1 2 0,-1-1-57,-1 3 17,-1-2-91,-1 1 1,0 0 2,-3-1-32,0 0 7,-1 0 11,-2-1 2,-1 0 15,-1-1 26,-2 1 18,0-1 20,-2 0-5,-2 0 14,-2-1-5,-2 0 7,-2 0-1,-1-2-38,0 1 30,-2-2-28,0-1-77,-1 0 25,1-1-106,-2-1 107,0 0-121,-1-1 80,1-2-128,-2 1 22,1-1 15,-1-1-19,-1 1 63,1-2 31,0 2 0,-1-2 38,1 1-61,-1-1 130,1 0-51,0-1 95,1 1 30,1-1-39,1 0 82,1 0-106,1 0 84,2 0-70,1-1 81,1 0-95,2 0 23,1-2-66,1 0 50,2-1-98,0 1 30,1-1-85,1 0 72,1 1 2,2 0 28,2 1-1,1-1 67,1 2 22,1-1-5,1 2-12,0 0 122,0 0-35,1 0 131,0 1 27,1 2-76,0 0 64,0 1-71,1 0-60,0-1-10,-1 1-22,2-2 16,-2 1-100,2-1 29,-2-1-37,1 0-367,-1 0 151,0-1-287,0 0-239,0 0 182,0 0-65,0-1 302,0-3 323,0-2 0,1-3 0</inkml:trace>
  <inkml:trace contextRef="#ctx0" brushRef="#br2" timeOffset="80">8167 4892 12267,'-7'0'707,"4"2"-301,0-1-48,1 1 121,1 1-220,0-1 70,1 0-197,2-4 232,2-3-20,5-9 26,6-8-100,8-13-149,7-10 93,12-14-26,7-8 71,-2 4-33,0 2-115,-10 13-10,1-1-49,2-2 1,1-1-26,3 0-5,-1 0-28,3-2 0,1-1 24,2 0 9,1 0 30,0 0 0,1-1-19,1-1-3,0 0-19,0 2 2,0 0 62,0 2 16,-1 0 33,1-1-7,1 1-20,-1 0 4,-1 1-24,0 1-7,0 0-6,-1 1 8,-1 1 33,-2 4 2,-2 1-9,-2 2-2,-2 1-14,-2 1 1,-1 0 28,15-14 11,1-2-18,12-11 7,-5 3-8,-5 6 26,-4 2-113,-4 4 36,-3 1-102,-5 6 84,-5 5-150,-9 8 68,-6 8-133,-7 7 87,-5 5 12,-2 4-32,-3 3-27,-1 2-97,-3 4 57,-1 2-21,-2 4 10,-1 0 98,0 2-97,0 1 91,0-1-110,0 1 138,-1 2-116,0 1 113,-1 2-294,-2 2 56,0 1-149,-4 2 171,0 2-108,-2 1 99,-2 2 23,-2-1 152,-3 3 153,-3-1 0,-1 2 0</inkml:trace>
  <inkml:trace contextRef="#ctx0" brushRef="#br2" timeOffset="81">14714 2262 24575</inkml:trace>
  <inkml:trace contextRef="#ctx0" brushRef="#br0" timeOffset="82">6428 2265 9502,'-37'14'315,"18"-8"378,3-2-174,-1 0 430,3-1-408,2-1 92,3 0-162,2-2 124,3 0-219,2 0-146,2 0-55,3 0-25,6-1 148,1 0-30,6-2 88,1 1-92,2-1 122,0 2-46,0-1 76,-1 2 53,0-1-131,-1 2 78,0 0-116,-1 1-29,0 1-9,-2 2-41,0 0-29,-2 1-110,-1 0-12,-2 1 14,-2-1 2,-1 1-2,-2 1-30,-1-1-346,-1 1 101,0-1-183,0 0 231,-1-1-511,0-1 186,-1 0-415,1-2 398,-1 1-128,0-2 190,1 0-130,-1 0 219,0 0 31,-1 1 70,0 0-56,-2 2 99,-1 0 13,-3 0 50,0 0 7,-2 1-11,1 0-16,-2 0 12,1 0-113,0 0 40,0 0-89,1-1 101,1-2-250,2 0 125,0-2-167,3 0 155,1-4-212,3-3 326,3-7-174,4-5 393,5-5 0,3-3 0</inkml:trace>
  <inkml:trace contextRef="#ctx0" brushRef="#br2" timeOffset="83">8479 4698 11541,'-44'25'864,"22"-12"-788,0 1 100,2-1 7,0-1 51,4-1 54,1 0-159,3-2 91,2 0-92,2-1 58,2-2-18,2 0-45,2-1-35,1-2-162,0 0 42,3-2-194,2-1 97,4-3-43,4-4 105,5-7 70,5-8 93,7-11 99,7-12 54,10-13 64,-4 4 9,3-4-46,-7 10-14,2 0-75,4-6-3,2 0-59,5-5-10,2-1-27,4-3 4,2-1-17,3-1-8,1 0-37,-8 7 1,1 2-3,-7 7-52,9-9-13,3-1-22,1-1 8,-2 3 30,-8 8 1,-1 0 1,0 1 0,-1 2-11,10-10-1,4-1-15,8-8 1,-1 1 29,-2 3 9,-1 1 36,-3 3 1,-1 2-56,-4 2-14,-1 2-33,-5 3 8,-1 2 35,-5 4 3,-2 2-5,11-10 107,-2 0-19,6-6 79,-10 7-54,-12 9 230,-9 7-78,-8 8 172,-7 7-158,-5 4-23,-6 6-101,-2 3-149,-5 3-192,-5 3-46,-6 5-6,-5 4-232,-6 6 165,-2 3-200,-2 3 359,-1 3-241,0 1 384,0 3-280,-1 0 379,1 1 0,-2 2 0</inkml:trace>
  <inkml:trace contextRef="#ctx0" brushRef="#br0" timeOffset="84">6413 2334 9502,'-20'6'1443,"13"-4"-1125,2 0 635,2 0-248,1 1 478,0 1-377,2 2-300,0 1-24,3 1-153,1 1-54,2 1-75,2-1-13,0 0-334,-2-1 85,2-1-185,-3-1 168,1-1-124,-1-1 79,0-1-85,-1-1 152,0-1-686,1-1 92,-1 0-733,2-1 265,-1-2 181,0-4 167,0-1 438,0-3 147,-1-3 186,1-2 0,0-2 0</inkml:trace>
  <inkml:trace contextRef="#ctx0" brushRef="#br2" timeOffset="85">4213 2372 9502,'-22'9'720,"10"-5"-112,-2 1 105,-1 0-192,0 1 145,2-1-267,2 1-205,2 0-56,3-2-61,2 1 23,2-2-87,3 0 30,3 0-102,5-2-286,4 0 105,3-1-194,3 0 267,1 0-309,1 0 158,0 0-364,0 0 192,-1-1 85,-1 0 39,-3 0 97,-2-2 217,-2 1-37,-4-1 170,-1 0-144,-4 0 299,0-1-138,-4 0 224,-1 0-212,-3-1 166,-3 1-115,-3 0 197,-3 0 101,-1-1-49,-2 0 115,0 1-33,-1 0-141,2 1 26,0 1-102,3 0-172,1 0 24,2 2-129,2-1 95,2 1-227,0 2 97,2 1-139,-1 3 139,2 2-11,-2 2 43,1 3-82,-2 2 148,-1 1-94,0 1 120,-1 1 79,0 0-2,2 0 101,1-1-94,1-1-50,1-1-15,2-1 27,2 0-39,2-2-308,3-1 46,4-1-199,3-2-481,4-1 253,2-2-205,3-1 421,4-3 379,2 0 0,3-1 0</inkml:trace>
  <inkml:trace contextRef="#ctx0" brushRef="#br2" timeOffset="86">3801 2472 9502,'-11'-2'314,"7"1"-122,0-2 78,0 1-92,0-1 172,-1 0-84,2 2 128,-2-1-113,1 1 97,0 1-70,0 0 66,0 1-100,0 3 14,1 1-43,1 1 44,0 2-156,1-1 29,0 2-84,1-1-60,1 0 21,1 0-99,2-1 112,2-1-110,3 0 95,2-2-95,1-1 65,2-1-362,2-1 56,1-1-230,2-1-62,0-1 194,-1-3-158,0 0 210,0-3 141,-2 1 38,-1-1 71,-2 0 136,0-1-36,-4 1 106,-1-2-90,-2 2 67,-3-1-28,-1 0 44,-1 0-37,-1 1 165,-2 0 7,-2 2 117,-1-1-77,0 2-241,0 0 17,1 2-101,1 1-868,1 0 721,4 1-696,1 0 889,7 1 0,1 0 0</inkml:trace>
  <inkml:trace contextRef="#ctx0" brushRef="#br2" timeOffset="87">396 2476 9502,'-11'-13'-739,"5"5"859,0 1 0,2 0 200,0 0-124,1 0 69,1 0-85,0 1 88,1 1-71,0 0 48,1 2 214,0 0-106,-1 6 134,1 0-225,-1 8-81,0-1-59,0 4-38,0-2-11,1 1 23,-1-1-159,1-1 49,0 0-132,0-1-49,0-3-127,0 0-35,1-2-45,0-1-23,2-2 91,2-1 18,1 0 138,2-4 178,1 0 0,0-2 0</inkml:trace>
  <inkml:trace contextRef="#ctx0" brushRef="#br0" timeOffset="88">6149 2487 10700,'-4'13'2184,"2"-3"-1764,1 2-12,0 2-90,1 3 35,0-1 4,0 2-94,0-2 67,0 0-189,0-2 49,0-2-121,0-2 77,0-2-157,0-3 35,0-1-109,0-1 131,1-3-203,0 0 111,1-3-194,0-2 160,1-5-279,-1-3 121,2-3-224,-1-1 174,-1-1 51,1-1 14,-2 1 117,1 0 38,-2 1 21,0 0 8,0 1 127,-1 3-26,0 0 136,-1 4-103,-1 1 205,-1 1-69,0 2 177,0 1-193,1 1 181,0 0-113,1 1 459,0 1-469,4 1 157,1-1-359,6 2 101,0 1 26,4 1 93,-1 3-100,0 1 92,0 2-84,1 0 82,-2 1-93,0 0-138,-1 0-21,-1-1-113,-2 0-96,-1-3 70,0 1-70,-2-2-484,-1-2 209,-1 0-417,0-1 425,0-1-395,-1 0 29,1 0-85,-1-2-151,0-1 547,0-3-179,-1-1 383,-1-1 140,-2-2 158,-3 0 0,-3-1 0</inkml:trace>
  <inkml:trace contextRef="#ctx0" brushRef="#br2" timeOffset="89">3442 2462 9502,'-2'-8'609,"0"3"-102,0 2-139,-2-1 103,0 1-68,-2 0 75,0 0-142,-4 1-29,0 0-25,-3 2 11,-1-1 100,-2 2-74,-2 0 68,-1 3-19,-1 1-76,0 1 58,1 1-121,2 0-97,2-1-83,2 0-1,3 0 32,2-2-241,4 0 85,1-1-199,2-1 202,4 0-111,3-2 102,8 1-192,2-1-174,8-1 30,0 1-147,5-2 30,-2 0 162,2-1-38,-1 0 103,0 1 124,-2-1 5,-2 2 58,-3-1-25,-4 1 130,-4 0-41,-3 1 119,-3 0-119,-4 0 445,0 0-275,-5 0 503,-1 0-369,-7 1 43,1-1 272,-4 0-155,1 0 251,-2 0-257,1 0 15,0 0-115,2 0 36,4 0-70,1 0-507,4 0 238,4 1-348,3 0 15,5 2 132,3 0-240,3 2 70,0 0 80,1 1-31,0 1-189,0 0 159,-1-1-182,0 0 208,-1 0-112,1-1 107,-1-1-102,-1-1 129,0 0-202,0-1 308,-1-1-155,1-1 355,0-1 0,0 0 0</inkml:trace>
  <inkml:trace contextRef="#ctx0" brushRef="#br2" timeOffset="90">2067 2517 9502,'-10'0'452,"8"-1"-151,-1 0 30,3-2 3,-1 0-53,0-1-44,1 0-26,0 0-27,0 1 134,0 1-82,1 1 97,0 0-116,1 2-78,-1 1 21,1 3 27,-1 1-27,-1 1 32,1 1-125,-1-1 5,0-1-69,2 0 79,0-2-161,2 0 65,2-1-107,2-1 50,3-2-41,2 0 0,2-1-21,1-2 48,0-1-207,1-3 25,-2-1-204,0-1 151,-2-1 25,-1 0 72,-3 0 191,-2 0-3,-2 0 173,-3 1-164,-1 1 356,-3 2-146,-3 2 247,-6 1-203,-3 1 92,-6 4-50,-2 0 101,-2 4-68,-1 2 193,0 3-70,2 0 137,3 1-349,2 0-59,5-1-171,4 1-319,3 0 102,3-2-218,4 1 306,2-1-434,5-1 167,5-1-350,3-2 281,6-1-265,1-2 138,6-1-30,-2-2 316,3-1 322,-1-2 0,1-2 0</inkml:trace>
  <inkml:trace contextRef="#ctx0" brushRef="#br0" timeOffset="91">6131 2536 9502,'-12'3'499,"7"-1"-369,0 0 604,1 1-151,1 0 424,1 0-441,0 1 58,2 1-187,-1 0 110,2 1-208,2 0 32,2-1-93,1 0-34,4-1-57,0-1-115,3-2 74,0-1-134,2-3 41,1-2-120,0-3 121,1-4-475,-1-2 129,-1-1-309,-1 1 206,0-1-631,-3 2 679,0 0-539,-1 1 886,-1 0 0,0-1 0</inkml:trace>
  <inkml:trace contextRef="#ctx0" brushRef="#br2" timeOffset="92">817 2512 9502,'-13'0'333,"8"-1"-207,1-1 321,1-1-75,0 0 248,0-1-244,1 1 0,0 0-78,1 2 72,0 0-107,0 0-53,-1 1-51,0 0-28,0 2 25,-1 2-19,1 1 20,-1 2-41,1 1 11,0 1-10,0-1 28,0 0-109,1 1 35,0-2-100,1 1 98,0-1-224,0-1 108,2-1-183,0-1-97,3-1 88,2-1-118,3-1 148,2 0-6,1-2 23,2 0-30,1-1-58,-1-2 76,1-1-95,-2-2 69,0 1 103,-2-2 39,-1 1 31,-3 0-9,-2 0 115,-2 1-27,-2 0 135,-2 0 152,-3 1-96,-3 0 139,-5 1-86,-3 1-100,-4 1 45,-2 0-98,-1 2-208,-1 0-11,0 3-97,1 1 123,3 2 72,2 2 8,3 1 0,1 1 0</inkml:trace>
  <inkml:trace contextRef="#ctx0" brushRef="#br2" timeOffset="93">1453 2546 9029,'6'-7'51,"-5"5"381,0-1-111,-1 0 56,1 1-59,-1 0 58,0 0-86,-1 1-23,1 0-19,-2 1 8,-1-1 70,-1 2-45,0 0 67,-1 2-22,0 1-62,0 1 43,0 1-109,1 0 28,-1 0-70,2 0 19,-1 0-29,2-1-92,0 0 20,1-1-68,0-1 31,1 0-18,-1 0 50,2-2-158,1 1 94,2-1-129,3-1 88,4 1-152,1-1 61,3-1-118,1 1 98,2-1 7,1-1 59,-2 1-27,2-1 77,-3-1 30,1 2 33,-1-1-6,-2 1 30,-1-1-7,-2 1 53,-2-1-23,-2 1 44,-2 0-64,-1 0 54,-2 0 138,-1-1-48,-1 0 108,0-1-94,-1 0-13,-1-1-44,-3-1 13,0 0-63,-2 1-28,0-1-26,1 1 12,0 0 16,1 0-82,2 1 26,0 1-305,1 1 184,2 2-92,-1 2 149,1 5 63,0 0 111,0 3-10,0-1 118,0 1-133,1-2 57,-1 0-43,2 0 27,0-2-21,2-1-125,0 0-26,4-3 24,1-1-270,3-1 151,3-1-192,3-2 3,3-1 125,2-3-102,2-3 98,0-1-161,-1-1 52,-1 0-133,-1 0 142,-2-1 19,-3 2 38,-1 0 19,-4 1 22,-2 2 94,-3 1 29,-3 1-1,-3 1-91,-4 2-51,-3 1-58,-7 1-15,-3 2 44,-4 1-33,1 3 82,0 0-255,4-1 116,1 0-169,5-1 277,1 0 94,3-1 120,1-1 0,2 1 0</inkml:trace>
  <inkml:trace contextRef="#ctx0" brushRef="#br2" timeOffset="94">24239 2674 24575</inkml:trace>
  <inkml:trace contextRef="#ctx0" brushRef="#br2" timeOffset="95">11095 2690 9502,'-24'11'1186,"17"-8"-794,2-1-7,2-1-103,0 0 88,2 1-64,-1 1 69,1 1-108,1 1 142,-1 2-52,1 2 89,-1 1-117,0 2 276,0 1-116,-1 2 196,0 0-263,0 0 198,0 2-145,-1-2 259,2 1-279,-1 0-72,1-1-88,0-1-176,1 0 18,0-2-124,0 0 72,0-1-239,0 0 113,0-2-167,1-1 152,2-1-254,1-1 103,1-1-245,1-2 258,2 0-331,0-2 171,1 0-291,1-1 259,0-2 25,0 0 92,-1-3 33,0 0 48,-1-3 47,-2 1 10,0-1 123,-1 0-45,-1 0 118,-1 1-134,0-1 281,-2 1-123,0 0 212,0 1-18,-1 0-97,0 1 86,0 1-350,0-1 12,0 2-171,0 0 129,-1 0-156,1 1-933,-1 1 499,1 2-602,0 1 855,2 4 122,-1 0-41,2 2 80,-1 0 137,0-2 10,0 1 21,0-2 17,0-1-67,1-1 20,0-2-43,0-1-24,0-2 14,1-3 14,0-5-135,2-3 33,-1-3-104,1 0 199,0-1 90,-1 0 102,0-1 0,-1 0 0,0 2-25,-1-1 18,-2 1 366,1 0-95,-2 1 227,1 2-264,-1 2 603,0 2-168,0 2 440,-1 2-444,0 1 5,-1 1-167,1 1 81,-1 1-209,-1 0 283,1 0-157,0 1 244,0 1-308,0 2-75,0 2-104,1 3 23,0 2-163,0 1 23,1 1-122,0 1-231,2 1 75,0-2-161,3 1 218,1-2-117,2-1 41,2-2-107,0-1 1,1-3-616,1-1 102,2-2-138,0-3 462,1-5 459,1-6 0,1-3 0</inkml:trace>
  <inkml:trace contextRef="#ctx0" brushRef="#br2" timeOffset="96">5321 2804 9502,'-12'-8'0,"7"4"252,0-1-34,1 1 179,0-1 51,-1 1-120,1 0 84,0 0 36,0 1-113,1 1 81,-1-1-102,0 2-17,0-1-26,1 2 18,0 0-96,0 0-45,1 1-10,1 0-34,0 2 42,1 2-57,0 1-9,2 0-1,2 1-62,4 0 52,3-1-64,4 0-109,1-1 50,3 0-76,1-1 92,2 0-153,-1 0 52,1-1-137,-2-1 108,1 1-29,-4 0 34,0 0-36,-3 2 55,-2-1 22,-4 1 24,-1 1-18,-3 1 150,-2 1-54,-3 2 124,-1 1 49,-4 2-45,-4 2 61,-2 1-79,-2 0 15,-1 1-60,0 0 50,0-1-81,-1 0 70,2-2-48,1-1 49,2-2-47,1-1-45,2-2-23,1-1-9,1-2-30,1-1 17,1-1 10,1-1-25,2-1-26,-1-1-5,0 1-69,1-1-5,-1 0 29,0 0-47,-2 0 91,1 0-80,-1 0 43,-1 0-36,0 0 78,0 0 49,0 0 19,1 0-32,0 0 13,2 0-89,-1 0 89,5-1-73,1-1 13,5-1 32,1-2-22,2-1 37,0-1 24,0 0-20,0-1 9,-1 0-15,-2 1 46,-1-1 16,-2 1-11,-2-1 117,-1 0-81,-1 0 120,-2 0-101,-1 0 34,-5-1-12,-3 1-18,-3 0 154,-3 0-98,0 1 117,-4 0-73,1 2 79,-2 1-43,-1 1 65,-1 1-69,-1 1 63,-2 1-31,-1-1 100,-2 1-70,0 1 30,1 0-79,-1 1 22,3 0-77,-1 2 40,1-1-45,1 1-39,1-1 23,1 0-37,1-1 49,2 1-76,2-2 11,1 1-67,4-2 75,0 0-321,4 0 116,1 0-229,2 0-374,3 0 218,1 0-363,3 0 401,3-2 248,6 1 113,7-3 117,5 0 0,4-2 0</inkml:trace>
  <inkml:trace contextRef="#ctx0" brushRef="#br2" timeOffset="97">4922 2877 9030,'-9'0'284,"5"0"-90,1 0 31,0 0-40,0 0 14,-1 0-22,0 0 31,-1 0-61,-1 0 47,0 0-9,-1 0 28,0 0-11,-1 0-2,2 0-121,0 0-11,2 0-1,1 0-41,1 0 50,3 1-9,4 0-76,5 1 48,4-1-80,6-1 39,3 1 45,3-1-18,4 1 47,3-1-34,2 0 29,2 0-25,-1 0-49,3 0 31,-4-1-37,1 1 78,-4-2-61,-2 0 59,-2 0-56,-5 0 57,-2 0-204,-4 0 29,-3 1-122,-3 1 95,-3 0-276,-3 0 68,-1 0-198,-2 1 295,-1 1 126,-2 1 123,-1 0 0,-2 2 0</inkml:trace>
  <inkml:trace contextRef="#ctx0" brushRef="#br2" timeOffset="98">1962 2961 9502,'-23'-22'312,"13"14"-50,3 1 233,0 2-109,3 2-96,0 2 18,2 3-66,0 3-46,1 7-7,1 3-54,0 4 95,0 3-36,0 1 75,0 3-85,0 0 110,1 1-79,0-2 103,1 0-120,-1-4 32,2-1-41,2-4 14,2-1-175,2-3 4,1-2-110,3-3-41,1-2 89,2-2-49,2-2 80,2-2-414,0-1 101,2-4-335,-2-1 324,0-3-170,-2-1 158,-2 1-205,-3-2 208,-2 1 191,-4 1 38,-1 1 132,-3 2 329,-4 1-126,-2 2 230,-5 2 25,-4 4-206,-4 1 183,-2 4-153,0 1 343,1 2-107,2 0 205,3 0-310,2 0-333,3 0-40,2 1-148,4-1 78,2 1-448,3-1 142,5 0-274,4 0-521,4-3 369,3-1-261,2-2 541,4-1 453,2-2 0,1 0 0</inkml:trace>
  <inkml:trace contextRef="#ctx0" brushRef="#br2" timeOffset="99">4247 3003 9502,'-12'2'403,"7"-2"-218,2 0 73,0 0-20,1 0 93,0 0-122,-1 0 175,1 1-94,-1 1 109,0 1-97,-1 1 54,0 2-53,-1 1 187,-1 1-132,1 1 14,0-1-86,0 2-127,1-1 9,1 1-63,1-1 40,1-1-71,2 0-5,1-2-15,2-1 16,4-1 61,3 0 14,3-2-10,3-1 11,1-1-15,2 0 0,2-1 0,0-1-44,2-1-22,-1 0-156,0-3 31,-1 1-240,-1-1 135,-4 0-260,0 0-547,-4-1 98,0 1-323,-4 0 533,-2 0 385,-3 0 99,-1 0 171,-1 0-7,-1 0 289,-2 0-22,-1 0 152,-3 0 89,-3 0-175,-1 0 160,-1 0-51,-1 0-79,2 1 46,-1-1-96,2 2-115,1 0-8,1 0-68,1 1 25,1 1-37,1 1-23,0 1 11,0 0-114,-2 2 74,1 3-100,-1 2 145,0 2-21,0 2 55,0 0-30,0 1 71,0 1-2,0-1 84,1 0-94,2-1-46,0 1-16,1-2-10,1-1 34,2 0-183,2-1 27,4-1-119,2-2-130,3 0 115,2-1-132,2-1 141,1-2-766,0 1 173,2-2-240,-1 0 502,3-2 500,-1-1 0,2-3 0</inkml:trace>
  <inkml:trace contextRef="#ctx0" brushRef="#br2" timeOffset="100">3472 3043 9502,'-4'13'222,"1"-8"-26,1 2 160,-1 1-76,-2 2 99,1 1-46,-2 4 64,0 2 21,-2 4-105,0 2 77,-1 3-36,1 1-73,0 0 45,2 0-120,2-1-13,2 0-46,0-1-10,1-3 9,1-2-97,1-2 20,0-3-71,2-3-133,1-1 57,0-4-98,1-2 113,0-1-336,1-2 105,-1-2-279,2-1 12,0-2 133,0-4-90,1-3 148,0-4 52,1-4 29,-2-2-10,1-3 90,-1-2-104,-1-2 83,-1-1-114,-2 0 116,0 1 34,-2 0 50,-1 2 20,-2 1 135,-2 1-47,-4 3 108,-1 1 174,-2 2-85,0 1 147,-1 2-163,2 1 61,0 1-26,2 2 68,1 0-33,0 2 177,3 1-4,1 1 118,1 2-107,1 1-75,0 1-36,2 1-3,1 0-22,3 0-66,2 1 21,3 0-84,1 2 11,1 1-15,2 3 1,0 2-44,1 2 4,0 1-10,0 0 21,1 2-38,-1-2 51,0 1-51,0-1 69,-1-1-142,0-1 18,0-1-95,-1-1-229,-1-1 115,-1-2-198,-2 0-129,0-1 142,-2-1-161,-1 0 199,-1-1-28,-2 0-57,-1-1 29,-3 1 87,-1-1 188,-5 0 46,-4 0-24,-2 0 91,-3 0-41,-2 0 119,0 0 107,-1 0-70,1 0 106,-1 1 8,2 0-84,2 0 99,1 0-84,4 0-144,1-1 6,3 0-107,2 0-338,2 0 232,5-1-404,1 0 343,7-3 46,2 0 91,5-3 130,2 0 0,1-2 0</inkml:trace>
  <inkml:trace contextRef="#ctx0" brushRef="#br2" timeOffset="101">3215 2997 9502,'-24'-1'515,"11"0"-82,-1 1-109,-1-1 76,-2 1-52,-1 1 54,0 1-122,-1 1-50,3 0-35,1 2-21,3 0-104,2-1 4,2 0-66,3 0-137,1-1 55,2 1-92,2-2 112,3 1-168,2-1 71,5-1-174,4-1 177,3 1-121,3-1 89,1 0-125,1-1 87,0 1 37,-1 0 33,-1-1-9,-3 1 216,-1 1-71,-3 0 145,-3 2 232,-3 2-123,-2 2 217,-3 1-229,-3 2 192,-2 0-122,-4 1 205,-2 0-204,-2 1-115,-1 0-33,1-1-65,2-1 44,0-1-181,3-1 39,1-1-110,0-1-30,2-2 79,1 0-338,1-2 42,0 0-35,-1-2-127,1-1 248,-3-1-170,0-3 169,-3 1 31,0-2 81,-4 0 12,-1 0 147,-2-1-44,0 2 117,0 0-132,2 1 117,2 1-76,3 2 108,2-1 139,2 1-112,5 1 146,4 1-79,8 0-39,2 2 63,4 0-63,3 0-50,0 0-7,2-1-29,2-1-59,1-1 2,0 1-19,1-1-154,-2-1 90,-1 0-118,-2-2 87,-2-1-84,-3 0 46,-2-1-75,-3 1 80,-2-1 81,-3 0 15,1-2 60,-2-2 0,1-1 0</inkml:trace>
  <inkml:trace contextRef="#ctx0" brushRef="#br2" timeOffset="102">10600 3100 9502,'5'6'1458,"-3"-3"-979,-1-3 181,0 1 257,1 0-301,-1 0 262,1-1-414,0 1 327,0 0-205,1 1 273,0 2-350,1 2 28,0 2-136,1 1 266,0 3-83,-1 1 10,1 2-98,0 0-120,0 2-117,0-2 7,1 1-84,-1-3-170,2 0-9,-2-3-97,1-1 83,0-3-326,-1-1 115,1-2-200,0-1 272,0-1-131,-1-2 30,2-3-145,-1-4-264,0-3 193,1-5-205,-1-1 210,-1-4 149,0 0 19,0-1 100,-2 1 51,-1-1 75,0 1-12,-1 1 3,0 4 177,-1 0-58,-1 3 130,0 2-119,-3 4 136,-1 0-29,-1 3 114,0 0-103,0 2-61,1 0 8,0 1-543,1-1 104,1 1-365,1-1 336,1 1-737,0 0 552,1-1-697,2 1 707,2 1 0,2 0 0</inkml:trace>
  <inkml:trace contextRef="#ctx0" brushRef="#br2" timeOffset="103">3949 3063 9502,'-20'0'382,"10"0"-3,1 0 77,-1-1-64,2 0 58,-1-1-116,0 0-55,-1 0-43,0 1-29,0 0-11,-2 2-53,0 0 39,0 2-51,1 2 21,0 1-15,2 1 15,1-1-21,2 0-92,1 1 23,2-1-66,1-1-6,1 1-95,3-1 7,2-1-61,4 0-15,3-1 45,5-1-48,1-1-154,2-1 108,1 1-161,1-1 169,0-1-57,-1 1 80,-2-2-82,-1-1 65,-1-1 115,-2-1-8,-3 0 79,-1 0 207,-4 0-83,-2 0 157,-1 1-148,-1-1 148,-2 1-65,0 1 128,-2-1-38,-2 1-105,-1 0 67,-1 0-63,-1 1 53,0 1-13,0 0 46,0 0-80,1 1-166,2 0-16,1 1-113,1 0-166,1 3 98,2 1-163,0 1 191,4 1-103,1 0 90,1 0-123,2 1 88,0-1 17,1-1-3,-1 0-24,2-2-36,0 0-9,0-2-23,2-1 57,-1 0-198,2-1 265,0-2-135,2-3 284,-1-3 0,1-3 0</inkml:trace>
  <inkml:trace contextRef="#ctx0" brushRef="#br2" timeOffset="104">165 3234 9502,'-16'5'407,"8"-2"-115,2 0 241,0 0-187,2 0-79,1-1-22,0 1 18,1-3-97,3 2 27,2-1-261,6-2 72,2 0-105,4-3 92,1-1-186,2-2 59,-1 0-135,0-2 62,-2 1 79,2 0-62,-2-1 39,-2 1 139,0 0 18,-3 1 65,-2 1-53,-1 0 63,-3 1-40,-1 0 124,-1 0 132,-2 0-61,0 0 132,-2 0-157,-3 1 71,-1 0-53,-2 0 62,-2 1-97,1 1-22,-2 0-48,1 1 36,0 0-170,1 1 46,1 0-117,1 0 78,1 1-70,1 3 30,1 1-83,0 2-121,2 2 43,0 1-92,0 1 97,0 1 165,1 1-5,-1 1 68,0 0 119,0 0-62,0-1 99,0 0-84,1-2-45,0 0-19,1-1 16,0-2-31,2-1-254,1-1 42,5-2-168,4-1 152,4-2-125,5-1 70,2-2-148,4-2-281,1-2 443,1-2-275,0-4 524,0-1 0,2-2 0</inkml:trace>
  <inkml:trace contextRef="#ctx0" brushRef="#br2" timeOffset="105">1761 3164 9502,'-16'-7'425,"7"2"-5,2 1-93,-2-1 140,-1 1-54,0 0-124,0 0 55,-1 1-132,0 2 63,0-1-124,0 2 59,-1 2-79,1 1-56,0 5 57,0 1-52,2 4 66,1 0-112,2 2 24,2 0-84,2 0-50,2-1 41,1 0-78,4-2 67,4 0-134,2-2 53,4-2-95,2-3-48,4-1 63,0-2-70,1-1 93,1-1-3,-1-1 10,-2-1-42,-2 0 33,-3-1 103,-2 0-45,-2 0 89,-3 2 235,-3 0-50,-1 0 204,-2 2 381,-2 1-208,-1 3 323,-2 3-339,-2 3 54,-1 2-125,-1 2 101,2 1-203,2 1-104,0 2-44,2-1-35,1 1-5,0 0-111,2 0 24,2 0-84,0-1-98,2 0 53,-1-2-71,0-1-177,0 0 104,-1-2-159,-1-1 128,0-1-179,-1-2 47,-1 0-143,0-2 155,0 0 28,-1-2 32,0 0-35,0-1 112,0-1 63,-2 0 42,0-2 24,-2 0 23,-2 0-42,0-1 43,-2 0-18,0-2 11,-1-1-1,0-2-24,-1-3 69,0 0-31,0-2 130,0 1-105,-1-1 115,2 1-86,-1-1 110,2 0-101,0-1 50,2 0-49,1-1 26,1-2-31,1-1-2,2 0-31,1-3-99,1 2 17,2-3-107,2 1 112,2-1-183,2 2 97,2 0-143,0 3 102,2-1-192,0 4 263,0 0-143,0 1 319,0 1 0,-1-1 0</inkml:trace>
  <inkml:trace contextRef="#ctx0" brushRef="#br2" timeOffset="106">616 3147 9502,'-18'3'341,"7"-2"-15,-2 0 319,-1-1-125,0 1 229,1-1-312,1 0 107,2 0-151,2 0 117,1 0-155,2 0-195,2 0-47,0 1-56,2 2-1,0 3 75,1 2-2,1 1 16,1 1 10,1 1-4,3 1 1,-1-1-52,3 1 24,-1-1-9,2 0 20,0-1-156,2-2 22,1-1-123,1-1 84,3-2-235,1-2 76,2-1-163,2 0-101,1-3 132,1-1-138,-1-4 158,1-1 30,-2-2 3,0-1-6,-3 1 93,-1-1 29,-3 2 44,-2-1-19,-3 2 266,-3 1-55,-2 1 178,-2 2-154,-1 1 364,-2 0-119,-2 2 303,-3 1-315,-2 1 294,-2 1-180,-1 3 258,1 1-412,1 1-120,2 0-125,3 0-163,1 0 112,2 0-97,1-1 89,2 1-359,3-2 63,3-1-247,4-1 198,3-1-378,2-1 104,1 0-283,2-1-83,0 0 323,2-1 18,1 0 339,1-4 316,1-2 0,0-3 0</inkml:trace>
  <inkml:trace contextRef="#ctx0" brushRef="#br2" timeOffset="107">1351 3184 9298,'5'-1'345,"-3"-1"115,-2 1 418,0-1-427,-1 1 365,0 0-321,-3 1-134,1 2 107,-3 1-25,1 4-106,-1 1 36,1 2-86,-2 1-66,2 0 0,0 0-44,2-1 5,0-1-152,3 0 38,-1-1-107,2-1 1,1-1 54,3-2-50,3-1-249,4-2 79,2 0-226,4-3 239,1-1-377,1-4 172,2-2-319,0-2 310,0-2-39,-2 0 127,-1 0-67,-3 0 109,-3 2 188,-3-1-2,-4 2 141,-2 1-66,-4 2-64,-2 2-10,-4 2 1,-6 3 29,-3 3 58,-4 4 0,-2 4 0</inkml:trace>
  <inkml:trace contextRef="#ctx0" brushRef="#br2" timeOffset="108">1187 3165 9502,'-14'3'779,"7"-2"-521,0-1 221,0 1-85,1-1 165,0 0-219,0 0 23,0 0-95,0 0 79,0 0-119,-2 0 176,0 2-107,0 2 111,-1 1-49,0 2-92,-1 2 63,1 0-124,0 1-60,1 1-85,1-1-1,2 1-225,1-2 132,2 1-161,1-2 146,2 0-73,2-2 14,4-1-48,4-1 27,3-2-372,4-1 37,1-1-245,1-1-74,2-2 256,-1-3-150,0-2 277,-2-1 45,-1-2 100,-3 1-38,-2-2 222,-3 1-32,-3 0 169,-3 1-135,-2 0 380,-3 3-158,-3 0 237,-5 3-271,-3 1 147,-4 1-70,-1 1 150,-1 1 182,0 1-176,2 0 240,2 1-596,2 1 57,4 0-330,1 1 184,4-1-512,1 1 151,2-1-391,3 0 415,3 0-265,4-1 481,2-1-280,4 1 493,1-1 0,3 1 0</inkml:trace>
  <inkml:trace contextRef="#ctx0" brushRef="#br2" timeOffset="109">10384 3212 9502,'-15'18'1256,"10"-11"-241,2-4-442,2 0 186,1 1-220,0 0 201,0 3-311,0 0 95,1 2-135,1 1 130,0 0-76,1 3-113,-1 0 14,-1 2-14,0 1-76,0 1 73,-1 0-123,0 2-185,-1-2-25,1 0-114,-2-1 103,0-1-446,0-2 140,1-4-339,0-1 368,1-3-1293,-1-2 877,1-5-1184,1-2 1281,0-8 51,2-3-131,-1-5 194,0-2-176,0-2 275,0 1 99,-1-2 63,0 4 107,-1 0 26,1 4 337,-1 1-114,0 4 129,0 3-185,0 1 545,-1 3-178,1 1 1275,-2 2-636,0 0 400,0 2-676,0-1-72,0 2-218,0 0 60,1 2-204,1 3 393,-1 3-182,1 1 294,1 2-351,0 0 131,1 2-161,1 0 143,2 1-247,1-1-24,1 1-72,1-1-101,1 0-42,0-2-157,1 0 92,0-1-128,0-2 94,0-1-133,1-1 152,-1-3-386,0-1 168,0-1-324,-1-1 182,0-2-296,0-2 53,0-3-149,-1-3 236,-1-4 81,0-3 88,-2-2-32,0-2 171,-2-1-22,-1 0 109,-1-1 79,-1 1-51,0 2 104,-2 2-94,-3 2 129,-1 4-28,-2 1 79,0 3-69,0 2 359,0 2-58,1 1 248,-1 2-166,2 0-175,0 0 30,1 0-76,1 0-859,1 0-1419,2 0 338,2 0-620,0 1 1644,4 0 254,0-1-435,2 0 201,-1 0-314,0 0 548,0 0 205,1-2 208,-2-1 0,1-3 0</inkml:trace>
  <inkml:trace contextRef="#ctx0" brushRef="#br2" timeOffset="110">10088 3458 9502,'3'-10'-49,"-3"5"49,0 1 520,0 0-101,0 1 363,0 0-330,-1 1 236,-1 0-190,-1 1 630,0-1-392,0 2 142,-1 0-377,1 0-25,-1 0-144,1 1 47,0 1-87,2 3 18,0 1-30,0 2 45,1 2-120,0 2 22,0 0-36,2 2-10,1 0-51,1 0-12,1-1-39,1 1 2,0-1-10,0-1-1,-1 0 14,1-1-54,-2 0 18,0-1-90,-1-1 79,1-1-81,-2-1 41,0-1-82,-1-2 48,0 0-604,0-2 404,0-4-488,-2-3 592,1-9-21,-3-1 157,0-6-43,-1 0 94,-1-2-92,-1 0 78,0 0-53,0 0 83,1 3-38,-1-1 228,0 5-53,1-1 137,-1 3-123,0 1 310,1 2-85,0 2 224,1 2 114,-1 1-247,3 2 161,-1 0 228,2 2-611,2 1 313,1 2-628,6 1 0,0 3 0,3 1 0,2 1 0,1 0 0,1 1 0,2 0 0,-2 0 0,2 0 0,-1 0 0,0-1 0,-2 1 0,0 0 0,0-1 0,-2 1-71,-1-1 48,-1 0-43,-1 0 39,-2 0-56,0-1-17,-2 1-51,-1-2 61,-1 1-102,-1-1 50,-1 1-101,-1-2 72,0 1-117,0 0 50,-2-1-240,-1 0 124,-4 1-54,0-1 99,-2 1-7,0 0 32,0 0-39,-2 1 118,1 0 27,0 1 51,-1 0 9,2 1-13,-2 1 53,2 0 15,0 0-16,1-1-2,1 0 2,1-1 31,2-2-270,0 0 51,2-2-1545,0-1 1026,4-2-854,1-2 380,4-4 866,2-5-595,3-7 989,1-5 0,1-3 0</inkml:trace>
  <inkml:trace contextRef="#ctx0" brushRef="#br2" timeOffset="111">14729 3470 9502,'4'-16'-437,"-3"11"761,0 1 4,-1 0 247,0 1-24,0 1-220,-1 0 119,0 3-236,-2 2 3,2 3-84,0 3 6,4 4-60,3 2 1,7 2-10,6 3 24,9 0-36,2 0 18,6 1-63,-2 0 15,2 0-6,2 2-22,0 1 0,3 2 0</inkml:trace>
  <inkml:trace contextRef="#ctx0" brushRef="#br2" timeOffset="112">14610 3662 12326,'-9'-15'-1702,"6"6"1525,1-2 489,1 0 18,1-2 185,2-1-149,1-3 86,4 1-34,1-2 116,1 2 51,0 0-106,-2 3 58,-1 2 26,-2 3-106,0 1 30,-2 4-59,-1 0-182,0 4-68,0 2-153,-1 5-27,-1 1 62,0 4 10,-1 0 20,0 0-86,0 0-4,0 0 26,1-1 49,0 1 33,1-2 31,-1 0-63,1-2-4,0 2-27,0-3 47,0 2-14,0-1 29,0-1-10,0 1-13,0 0 58,0 0-36,0 2 52,0 1 49,-2 1 32,1 2 10,-1 1-6,0 2-44,1 2-24,-1 0 21,0 1-109,1 0-20,0 1-38,1 0 29,0 1-13,0-2 8,0 1-22,1-2-4,0 1 2,1-1 16,0 1-44,-1-2-13,1 0 21,-1 0-17,0 0 30,-1-1 49,0 1-14,0 0 44,0 0 74,0 1-39,-1-1 67,-2 1-54,0 0 66,-1 1-38,-1 1 43,0 0-52,1 1 21,-1-1-29,1 0 11,-1-1-117,1 0 46,0 0-76,-1 0 118,1-1-38,-1 1 44,-1-1-28,0 1 16,-1 0 16,0 0 7,-1-1 1,0 1-1,-1 0-8,1 0 6,0-1-28,0 0-49,1 0-6,2-2-40,0 1-162,2-2 15,1-1-137,1 0-63,1-2 80,0 0-87,0-2 88,0 0 111,1 0-24,0-1 56,1-1-39,0 2 105,0-1 14,-1 2 113,0 0-74,0 1 70,-1 1-13,0 0 65,0 2 1,0-1 3,-1 2-25,0-1-9,-1 0-3,0 0-28,0-1 18,1 0-114,0-1 5,0 0-96,1-2 63,0-1-98,0-1 39,0-2-106,1 1 68,0-2-70,2 1 68,0-1-91,0 0 76,0 0-43,0 1 41,0 1 71,0 0 51,0 1 83,-1 2 23,-1 0 91,0 2 22,-1 0 49,1 2-28,-1 0-43,0 1-42,0 0 7,0-1-119,0 1 44,0-1-74,0 1 56,0-2-88,0 0 11,0-1-73,0 0 15,0-2 47,0 0-30,0-2 58,1 0-91,0 0 45,1-1-72,-1 0 43,0 1 32,1-1-25,-2 1 66,1 0-38,-1 1 132,1 1-18,-1 1 100,0 1-13,0 2-9,0-1-7,-1 3-44,0-2-13,0 2-24,0-3 28,-1 3-108,1-3 26,-1 1-90,2-2 74,-1-1-69,1-2-2,0-1-22,0-2-19,0-1 46,0-2-7,0 0 4,0-2 6,0-1-4,0-1 8,0 0-42,-1-1 89,1 1 40,-2 0 135,-2 3-167,-1 0 97,-2 3-156,-2 1-435,0 1 202,2 0-431,0 0 341,3 0-826,1-1 250,4-1-718,4-1 965,9-3 191,8-8 517,9-4 0,7-8 1</inkml:trace>
  <inkml:trace contextRef="#ctx0" brushRef="#br2" timeOffset="113">15046 3595 21355,'2'-12'-2574,"-1"6"1896,0 2 162,-2-1 79,-1 1-20,-1 0-168,-4 1 361,-1 0-35,-2 1 388,0 0 132,-1 0 88,1 0 137,0 0 96,2-1-38,0 0-233,2 0-170,0 0-401,2-1-77,1 0-183,1 0 101,1 0 90,0 0 171,1-1 199,0 0 130,1 0 358,1 0 115,0 0 374,0 1-61,1 0-13,-2 1-236,0 0 30,0 2-430,-2-1-27,-1 3-90,-1 1-55,-1 3 160,0 1-71,1 3-139,0 0-59,1 2 95,2-1-103,1 1-329,2-1-293,3 1-242,2-1 13,4 0 362,3-1 198,2-1 260,3-1 177,4 0 254,2-2 160,4 0 144,1-1 44,2-1-159,0 0-67,2 1-194,-2 0-89,3 1-102,-4 0-62,0 1-59,-4 2-98,-1 1-54,-3 1-138,-1 2-68,-2 2 3,-1 0-130,-3 2 11,0 1-89,-2 0 43,1 1 77,-1 0 82,2 1 117,1-1 66,2 0 121,1 0 101,3 0 69,2-1 143,1-1 43,3-1 42,-1-2-1,3 0-33,0-1 14,1-1-66,-2-1-22,2 0-68,-2-1-40,0 0 5,-2 0-72,-2 1-15,-2 0-14,-2 0-79,-1 1-46,-2 0-46,-1 1-42,-2 1-45,0 0-22,-2 2-55,1 0-6,-1 1 28,1 1 35,0 1-23,1 0 124,2 1 20,2 0 136,2 0 27,1-1 81,2 0 40,0-2 19,2 0 79,1-1-8,2-1 58,0-2 5,1 0 16,0-2-35,1 0 50,-2-2-61,3 0 10,-3 0-67,1 0-42,-2-1-34,-1 1-49,-2-1-46,0 2-87,-3-1-6,-1 0-75,-3 1-42,-1 1-35,-2-1-69,0 3-52,-2-1-9,-1 2-48,0-1 22,0 1-29,0 0 60,1 1 26,0 0 98,1 0 80,0-1 68,1 1 74,0-2 49,1 1 45,1-1 37,1-1 29,1-1 47,0 0 20,1-2 14,1 0-24,-1 0-4,1-2 0,-1 0-23,-1 0-41,-2-1-42,-1 1-88,-2-1-8,-1 0-98,-2 0-11,-1 1-134,-2 0-16,-2 0-139,0 1-71,-1 1-85,-2 1-23,1 1 33,-1 1 41,0 1 86,-1 0 84,1 1 93,-1 0 133,1 1 60,-1-1 66,1 0-9,1-1-71,0-1-17,1 0-71,0-2 48,0 0 38,1 0 23,0-2 129,0-1 16,1 0 99,-1-1 95,1 0 5,-1-1 61,1 0-29,-1-1-21,1 0-55,0 0 49,0 0-125,0-1 53,1 1-128,0-1 39,0 1-125,-1 1-20,1 0-121,-1 0-92,-1 1-51,0 1-99,-2-1-52,1 1-62,-2 1-65,0-1 5,-1 0 9,0 0 45,-1-1 64,0 0 103,0 0 46,0-2 155,-1 1-6,0-2 244,0 0-75,0 0 242,-1-1 49,1 0 6,-1 0-73,-1 0-30,1 1-53,-2 2 263,-1 1 250,-4 2 97,-1 2 106,-4 3-10,-2 2 136,-1 3-185,-1 0 44,0 1-447,1 1-114,1 0-266,1 0-193,2 0-87,3-1-174,0 0 15,3-2-120,0 1 73,2-1-111,1 1 60,0-2-37,1 0-5,0-1 76,0-1 62,1 0 61,-1-1 40,2 0 27,1-1-28,-1 1 43,1-1-27,0 0 114,0 1-12,-1 0 151,0 1 71,-1 2 97,1 0 103,-2 3-13,1 0 16,-1 2-25,0-1-21,0 3-75,0-1-27,-1 1-32,0-1 30,-1 0-56,1 0-26,0 0-47,-1-2 24,2 0-24,-1 0 5,0-3-60,0 1 26,0-1 11,-1 0 33,1-1-11,0-1 44,-1 0-20,1-1 32,0 1 16,-1-1-20,2 2-14,-1-1-34,0 1-62,0 1 19,1 1-18,0 0-1,0 1 9,-1 0-14,0 2 47,0-1 2,-1 2 84,0-1-2,-1 2 61,-1 0-38,-1 0 59,0 2-27,-1-2 72,-2 2-1,0-1 37,-1 0-14,0 0 36,-1 0-56,0-1 16,1 0-75,0-2-47,1-1-67,1-1-53,2-1-110,0 0-33,1-2-47,1 1-31,0-2-32,1 1-49,1-2 17,-2 2 11,2-2 104,-1 1 7,-1 0 58,1 1 80,-1 0 70,-1 1 36,0 0 38,-1 2 67,-1-1 19,-1 2 108,0 0-44,-1 1 44,-1 1-78,0 0 14,0 0-123,-1 0 19,1 0-72,0 0-22,1-2-53,0 1-30,1-2-18,1-2-80,1 1 37,1-2-124,1 0 58,1-1-151,0-1 25,2-1-125,-1 0 29,1-1 66,0-1-16,-1 0 142,1-1-28,0 1 88,0-2-22,0 2 132,0 0 7,0-1 54,0 2-17,-2-1 63,2 1 17,-3 0 100,1 2-22,-1 1 89,0 1-27,-1 0 72,0 1-68,-1 1-68,1 0 10,-1 0-107,1-1 4,0 0-104,1 0 6,-1-2-99,1 0 15,1-1-49,0 0 12,1-2-42,-1 0 26,2-1-91,0-1 32,0-1-61,0 0 34,0-1 11,0 0 69,0 0 38,0-1 15,0 0 126,0 1-11,-1 0 143,1 1-70,-1 1 139,-1 1-21,-1 1 127,-1 2-16,-1 1-51,0 1 50,-2 2-34,1-1 20,-2 1-63,2-1-95,-1 0-33,1-1-134,0-1 17,1-1-92,1-2-37,1-2 114,0 0-132,1-3 135,0-1-107,1-1 25,0-1 301,0-1-280,0-1 465,0 0-270,0 0 310,-2 0 8,0 0 33,0 0-18,-2 1-328,-1-1 262,0-1-491,-1 1 215,0-1-331,-2 1-112,2-2 9,-2 0-152,1-1 53,-1-2-185,1-2 109,0-1-153,-1-2 109,0 0-91,0-2 31,0 0 85,-1-2 47,0 0 176,0-2 32,-1 1 140,1-2 65,-2 1 47,1 1 88,-3-1 0,-1 2 106,-3-1 28,-3 1 130,-3 1-16,-2 0 69,-3 2-9,0 0 13,-2-1-72,0 1-11,-1 0-102,1-1-57,-2-1-60,2 0-74,-2-1-40,3-1 38,0-1-83,1 0 13,2-2-85,-2 0 52,4-1-64,-1-2 44,2 1-71,1-2 56,0 1-30,1-2 61,1 1-65,0 1 54,1-1 2,-1 2 74,0-1 4,-1 1 64,1 1 13,-2 0 7,1 1 66,-1 0-33,0 1 65,-1 1-79,1 0 56,0 0-61,-1 1 57,0 0-63,1 0 12,0 0-60,0 0 24,1 0-36,0 0-1,1-1-46,0 1 24,0-2-49,1 2 22,-1-2 12,0 0-28,0 1 57,2 0-63,-2 0 82,2 0-52,-1 0 49,1 0-14,0 1 15,0 0 25,0 0 12,0 1 8,-1 0 37,1 1-6,0 0 38,1 0-46,-1 1 14,2 0-11,-1 0-70,2 2 56,-1-1-86,2 0 65,-1 0-86,0 0 53,1 0-61,-1 1 66,1-1-56,0 1 29,0-1-33,0 1 4,0 0 21,1 0-32,-1-1 31,1 1-29,0-1 12,-1 0-27,1 1 32,0-1-9,-1 0 33,1 1-9,0 0 38,-1 0-23,2 0 21,-1 0-9,1 0-39,1 0 13,0 0-46,1 0-63,1 1 33,0-1-74,1 0 73,0 0-53,0 1 63,0-1-43,0 2 119,0-1-42,1 1 82,-1 0-12,0 0 85,0 1 79,0 1-5,-1 0 71,1 0-100,0 2 98,-1-1-60,0 1 11,1 0-35,-2 0-20,2 1 16,-2 0-84,2-1 30,-1 0-130,1 0 50,0 0-66,0 0-33,0-1-47,0 0-35,1 0-35,0-2-8,0 1-42,-1-1 49,2-1-76,-1 0 66,1 0-41,0 0 17,1 0 20,-1-1-17,1 1 4,0-1 4,0 0 65,0 0 58,-1 0 69,1 1 15,-1 0 53,0 0 48,0 2 30,0-1 89,0 2-59,1-1 53,-1 2-11,1-1 29,-1 1-86,1 1 0,0-1-74,0 0-56,0 0 50,0 0-92,1 0 21,-1-1-65,1 1-46,-1-2-80,2 0-42,-2 0-5,2-1-46,-1 0 32,1 0-70,-1-1 90,2 1-40,-1-1 132,0 1 23,1 0 34,-1 0 87,1 1-14,-1 0 79,1 1-19,0 0 67,1 1-98,-1 0 78,1 1-61,0 0 52,1 1-971,-1 0 604,4 0-1271,1 0 1048,8 1-219,5 1 470,9 2 237,6 2 92,6 3 1,3 1 0</inkml:trace>
  <inkml:trace contextRef="#ctx0" brushRef="#br2" timeOffset="114">2848 3623 9502,'1'-16'187,"-1"10"-17,-1 1 171,0 1 278,-3 2-102,-1 0 178,-1 2-99,-3 2-37,1 2-3,-2 5-52,0 3 60,-1 3-164,1 2 110,-1 1-163,1 0-97,0 3-6,0-2-53,2 2-57,1-1-35,1-1-15,3-2 9,0 0-145,2-2 61,1-1-126,3-1-213,1-2 130,4-2-191,3-2 185,5-2-251,2-2 90,2-2-246,3-1 262,0-2-123,1-2 129,-1-3-111,0-2 137,-2-1 113,-2 0 21,-2 1 65,-3-1 137,-3 2-52,-3 1 103,-2 1-93,-3 1 391,-1 1-84,-2 1 247,-2 2 202,-2 0-260,-3 1 296,-2 1-338,-2 2 172,-1 1-172,1 1 151,0 1-209,2 1-72,2-1-95,2 0-13,2 0-385,1 0 96,2 0-214,2 0-365,2 0 239,4-1-380,3 0 438,3-1-663,3-1 304,2 0-490,1-2 549,3-1 382,0 0 141,2-3 157,0-1 0,0-3 0</inkml:trace>
  <inkml:trace contextRef="#ctx0" brushRef="#br2" timeOffset="115">434 3686 9502,'-17'-3'168,"9"0"-30,0 0 113,1-1 225,1 0-113,-1-1 206,2 1-222,-1 0-83,1 1-86,0 1-15,0 0-78,1 1 2,-1 1-10,-1-1 22,0 3-36,0 0-17,0 3 14,-1 2 7,1 2 17,0 1 11,0 0-34,1 2-37,0-1 23,1 1-84,0 0 66,2 1 7,0-1 37,0 0-3,1 0 39,1 1-35,-1-1 40,2 0-43,-1 1 33,2 0-23,1 0 36,1 0-36,0 0-1,1 1-3,0 0-3,0 1-111,0-1 34,1 1-114,0-1-89,0-1 50,0-1-90,0-1 105,-1-2-96,0 0 52,-1-3-89,0 0 89,-1-2-101,0-1 46,0-1-97,-1 0-84,-1-2 180,-3 1-194,-1-1 223,-6 0-65,-1 0 77,-4 0-138,0 0 85,-1 0-102,-1-1 14,0 0 198,0-1-33,2-3 176,-1-2 0,1-2 0,-1-3 0</inkml:trace>
  <inkml:trace contextRef="#ctx0" brushRef="#br2" timeOffset="116">862 3748 9502,'-17'12'156,"7"-6"-69,0 0-17,-1-1 502,1 1-114,-1 0 393,1 0-202,1 0-206,2-1-2,2 0-243,1 0-134,2 0-60,0-1-45,2 0-210,0-1 79,0 0-151,2 0 226,1-1-297,2 0 136,0 0-307,1-1 269,1 0-11,0-1 30,0 0-65,0 0 38,-1 0 18,1 0 102,-1-1 11,-1 0 142,-1-2-40,0-1 99,-2-1 88,1-1-44,-2-1 102,1 0-101,-2-1 137,0 0-55,0 0 113,0-1-103,0 1 7,1-1-33,-1 1 38,2 0-33,0 1-2,1 0-25,1 2 4,1 0-158,1 2 58,0 1-136,2 0-52,-1 2 41,1 2-69,0 1 84,0 2-259,2 2 251,1 1-203,3 0 322,1 0 0,2 1 0</inkml:trace>
  <inkml:trace contextRef="#ctx0" brushRef="#br2" timeOffset="117">1930 3751 9502,'-12'-9'987,"7"4"-686,0 2 47,0-1-120,0 1 126,-2 1-106,0-1 100,0 1-75,-2 1 17,-1 0-25,-1 1 40,-1 1-127,-1 1 1,0 3-53,-1 2 9,2 1-86,-1 0 9,2 1-84,2 1 7,2-2 49,2 2-41,2-2 94,2 1-304,2-1 69,3-1-192,4-1 124,3-1-13,3-2 16,3-1-32,0-1 41,3-1 95,-3 0-36,2 0 72,-3 0 73,-1-1 5,-1 1 90,-4 0 148,-1 0-57,-3 2 111,-2 1-132,-2 3 50,-2 2-27,-3 2 53,-2 1-39,-4 1-31,-1 0 2,-2-1-24,1 0-124,0 0-2,0-2-61,0-1 84,0-1-109,1-2 56,0-1-105,0-1-4,0-1 43,0-1-66,-1 0 56,0-1-38,-1 0 26,-1 0-37,0-1 48,0-1-41,0 0 62,-1-2-27,1 0-15,1-1 46,0 0-55,2 0 62,1 1 64,2 1 24,0-1-3,3 1 67,0 0-81,2 1 76,0 0-64,2-1 4,0 1-36,0 0 3,1-1 10,1 1-8,1-1 25,2 1-16,1 0 68,-1 0 4,1 1 10,0 0-17,0 0 61,-1 1-32,0 0 108,-1 0 23,0 1-40,0 1 62,-1 1-100,0 0-62,1 1-33,0 0 6,2-1 4,0 0-138,3 0 17,2-2-124,2 0-31,2-1 82,2 0-70,1-1 79,1-1-330,1-1 61,1-2-224,0 0-201,2-1 250,-1 0-212,0 0 441,0 0 158,1-2 171,0 0 0,1-2 0</inkml:trace>
  <inkml:trace contextRef="#ctx0" brushRef="#br2" timeOffset="118">2644 3745 9502,'-22'6'0,"10"-2"609,2-1-122,-3 0 402,2 1-364,-1-1 229,1 0-191,2-1 207,1 1-263,2 0-173,0 1-1,2-1-349,0 0 52,2 0-213,0 1 127,2 0-35,-1 1 66,2 1-47,0-1 94,1 1-248,2 1-2,2-1-143,0 0-230,1 0 210,0 0-245,1-1 254,2-1-167,-1-1 134,3-1-102,0-1-88,1 0 174,2-2 15,0 1 202,1-4 208,0-2 0,1-2 0</inkml:trace>
  <inkml:trace contextRef="#ctx0" brushRef="#br2" timeOffset="119">3802 3883 9502,'11'-6'-274,"-6"3"265,-1-1 152,0-1-39,1 0 92,0 0-99,1 0 26,1-1-25,0 0 2,0 0 23,0 1-23,0-1 30,-1 0 56,-1 1-42,-1-1 57,0 1-68,-2-1 108,0 1-40,-2 0 84,-1 0-96,-1 0 92,-4 0-80,-2 1 87,-3 1-50,-2-1 0,-1 1-43,-2 1 78,0 0-81,0 1 78,0 0-92,0 1 51,0 0-68,1 1 33,1 1-48,0 1-48,1 3 25,1 2-24,0 1 46,0 1-55,2 1 44,-1 0-48,3 0-27,-1 1 55,3-1-41,0 0 51,2-2-142,1 0-4,2-1-93,0-1-188,1-1 120,2 0-175,3-3 194,4 0-288,3-1 131,3-1-243,3-1 238,2 0-327,1-1 164,1-1-234,1-2-10,0-1 224,-1 0-131,0 0 140,0-1 142,-3 0 102,-2 0 116,-1 0 140,-1-2 0,1-1 0</inkml:trace>
  <inkml:trace contextRef="#ctx0" brushRef="#br2" timeOffset="120">627 3769 9502,'-19'6'530,"9"-3"-331,-1 0 108,0-1-44,-1 1 124,1-2 151,0 1-120,1 0 132,1 1-210,2 0-69,-1 0-19,2 2-49,-1-1-3,2 2-167,0 0 24,2 0-84,1 1-77,0 1 49,2-1-58,-1 0-142,2 0 91,0 0-133,2-1 110,3 0-13,1-2-3,3-1-29,1-2 21,3 0-129,1-1 3,3 0-80,-1-1 92,2-2 19,-1-2 44,1-1-43,-1-2 157,-1-1-25,-3 0 93,-1-1-51,-2 0 165,-4 0-41,-1 0 89,-3 1 39,-1 1-81,-3 1 74,-3 1-55,-3 2 252,-5 1-33,-3 2 173,-1 0-134,-3 2-67,0 1 1,0 2 20,1 2-318,3 0 33,2 0-209,5 0-313,1-1 176,4 0-266,2-1 364,3 0 146,5-1 116,4-1 0,3 1 0</inkml:trace>
  <inkml:trace contextRef="#ctx0" brushRef="#br2" timeOffset="121">2154 3769 9502,'-15'3'472,"8"-1"-88,-1 2 317,0 0-31,0 2-212,-1 0 88,1 2-214,1 0 21,-1 1-81,0 0 101,1 1-151,1-1-28,1 1-69,0-1-15,2 0 21,1-2-124,1 1 24,1-2-110,1 1 5,2-3 47,4-1-19,3-1-263,4-1 100,3-1-242,3-1 234,2-2-237,1-2 131,0-2-214,1-1 211,-1-2 19,-1 0 80,-2 0-26,-2-1 60,-1 2 150,-4 0-4,-1 1 127,-5 1 28,0 0-51,-4 1 20,0 1 429,-3 1-175,-1 1 373,-2 1-346,-3 0 295,-2 1-175,-1 1 238,-1-1-280,0 2-29,0 1-108,0 1 36,2 2-68,1 0-294,2 1 54,2 0-182,1 0-266,1 0 174,3 0-236,1-2 40,5 0 188,2-1-153,5-1 206,1-2-427,2 0 150,0 0-270,0 0 292,-2 0-81,1-1 141,-2 0-119,0-1 143,-2 1 209,-1-1 22,0 0 142,-1 0 0,1-2 0</inkml:trace>
  <inkml:trace contextRef="#ctx0" brushRef="#br2" timeOffset="122">3888 3831 9502,'-8'-4'-635,"6"0"747,2-1 51,0 0 204,1 0-84,0 0 40,2 1-46,-1 0 81,1 2-126,-1 0 473,0 0-91,-1 3 275,0 1-272,-2 3-246,0 2 41,-2 1-111,-1 2 63,-2-1 105,1 2-99,-1-1 99,1 0-126,1-1-167,0 0 8,2-1-84,1-1 45,1 0-229,0-1 65,2-1-151,3-1-205,3-1 161,4-1-233,2-1 258,4-1-351,2 0 163,2-2-315,2-1 206,0-2 96,0-1 52,-2-1 68,0-1 135,-3 0 20,-2 0 38,-2 1-25,-3 0 169,-2 2-61,-4 0 140,-1 1 308,-2 1-174,-2 1 303,0 0-313,-2 1 252,-2 0-162,-2 0 250,-1 1-95,-2 0-122,1 0 13,-1 0-120,1 1 54,0 1-49,3 0 62,-1 2-97,3-1-211,0 1 11,2 1-129,0 0-140,1 3 125,2-1-135,4 1 35,0-1-54,3 1-26,1 0-38,1-1-135,1 0 70,1-1-134,3-1 141,1-1-40,1-1 59,1-2-66,0 0 120,0-1-416,0-1 153,-1 0-81,1-3 327,1-3 308,1-3 0,0-3 0</inkml:trace>
  <inkml:trace contextRef="#ctx0" brushRef="#br2" timeOffset="123">140 3953 9502,'-4'-15'-75,"4"6"16,-1 2 62,0-1 50,1 0 17,0 1 49,0 1 100,0-1-22,0 2 103,0 0-106,1 1 43,0 2-51,1 0 0,2 0 24,1 1-55,1 1 15,1-1-24,2 1-54,1 0 29,2 1-28,2 0-61,1 0 18,2 0-88,2-1 98,0 1-320,3-1 127,-1 0-234,1-1 209,0 0-343,0-1 146,-1-2-294,0-1 384,-1-1 109,0-1 156,-2-3 0,1-1 0</inkml:trace>
  <inkml:trace contextRef="#ctx0" brushRef="#br2" timeOffset="124">7078 4952 24960,'1'-10'-4829,"0"6"3160,1 1 626,1 1 556,0 1 708,1 0 58,-1 1 314,0 0-71,0 0 536,0 0 399,-2 0-88,-3 0-170,-1 0-254,-8-2-444,2 0 284,-4-3-63,0-1 329,0-2 13,-1 0 156,0-1-37,1-1-306,0 1-285,1-1-395,1 1-197,1 0 0,0 0 0,2 1 0,0 1 0,0 0-34,-1-1-63,-1 0 85,0-2-111,-4 0 246,0-2-113,-4-2 89,-2-2-65,-2-1-34,-3-2 0,-1 0 0,-3-3 0,1 1 0,-1-1 0,2 2 0,2 2 0,5 4 0,4 2 0,4 3 0,3 3 0,4 2 0,2 1-420,7 4 97,4 2-274,12 7 258,4 4 148,10 7 145,4 4-9,2 2 285,4 3 475,-1-2-353,-1 1 332,-2-3-684,-3-4 0,-1-1 0,-5-3 0,-1-1 0,-4-4 0,-4 0 0,-2-3 0,-5-1-23,-2-2 40,-4-3-38,-2 0-41,-3-3-61,-1 0-400,-4-2 363,-1-1-172,-5-2 396,1 1 63,-2-1-179,0 1 112,1 0 18,-1 1 163,0-1-310,0 2-119,0-2-348,-1 1 32,-1-1 255,-2-2 173,-1 0 143,-2-2 349,0-1-70,-3-3 315,-1 0-259,-2-3-90,0 0-185,-4-4-127,1 0 0,-5-4 0,1 1 0,-4-3 0,0 0 0,-1 0 0,-1 0 0,0 1 0,1 2 0,1 3 0,1 3 0,3 2 0,1 3 0,1 2-121,2 2-257,1 2-257,2 1-251,4 1-19,1 1 21,4 0 97,2 1 85,3 1-143,2 0-480,3 2-95,1 2 32,4 1 795,4 2 771,6 2 563,5 1 144,9 3 305,4 1 557,7 3 159,3 0 3,4 3-613,0 0-732,1 1-411,-2-2-129,2 3-97,-3-3 100,1 1-11,-3-1 40,-1-2-41,0 1 25,-2-2-109,-2 1 83,-3-1-10,-2 0 97,-3 0-23,-3-1-11,-3-1-67,-3-1 0,-4-2 0,-4-2-78,-4-3-132,-2-2-207,-3-2-88,-2-1-400,-3-2 391,-5-3-22,-4-3 573,-4-3 250,-3-4 235,-3-3 156,0 0 21,-4-3-143,1 1-251,-3-3-224,-1 2-81,-1-3 0,0 1 0,-2-1 0,0-1 0,0 0 0,-1-1 0,0-1 0,-1 0 0,0 0 0,0-1 0,-1 0 0,-3-1 0,1 1 0,-1 0 0,-2 0 0,2 0 0,-4 0 0,2-1 0,0 0 0,1 1 0,0-1 0,2 1 0,-1 0 0,2 1 0,1 2 0,2 1 0,3 3 0,4 3 0,4 3 0,6 4 0,4 2 0,3 3 0,3 2 0,3 2-865,6 4 491,4 4-683,12 7 790,8 6 155,11 8 191,8 3 133,4 4 182,3 1 487,-3-1-477,5 1 301,-6-5-705,4 0 0,-5-2 0,-1-2 0,-3-2 0,-6-3 0,-3-1 0,-5-2 0,-4-1 0,-4-2 0,-4-4 0,-5-1 0,-4-4-52,-3-2-315,-6-3-596,-5-1-120,-8-3 70,-9-1 415,-13-6 464,-7-2 0,-8-4 0</inkml:trace>
  <inkml:trace contextRef="#ctx0" brushRef="#br2" timeOffset="125">5892 4321 9509,'3'11'5356,"-2"-5"-3958,-1 0-289,0-2-447,-1 0-320,0-2 56,1 0-528,-1-3 321,0-1-429,1-2 232,0-2-133,1-2 124,0 1-64,0 0 305,1 0 153,1 2-229,-2 0-51,1 2-496,0 0 44,-1 2-53,0-1 208,-1 1 259,0 0 158,0-2 447,0 1-143,0-2 289,0-1-184,0-1 220,-1-1-305,1-1-63,-1 1-320,1-1-55,-1 1-28,1-1-30,0 3 31,0 0-109,0 1 187,0 1-240,0 2 242,2 2-476,0 3 140,2 7-263,2 1 50,0 5 6,2 0 22,-1 1 5,2 2-6,-1 0 212,1 2 14,1 0 238,-1 2-43,2 2 44,-1 0-33,0 3 1,1 1 11,0 2 21,1 4 7,-1 2-16,0 5 47,0 4-41,-1 7-38,1 2-70,-1 10-51,1 5-108,-1 10 14,1 6-77,1 4-50,-1-1-60,1-3 5,0-7-48,-1-5 137,0-7 79,-1-7 35,0-5 61,0-5-60,0-4 112,0-3-23,1-4 86,-2-2-17,1-2-50,-1-2 2,0-2-65,-1 1 27,0-3 26,0 1 47,-1-1-57,0 0 25,-1 0-75,-1 2 86,0-1-91,-2-1 35,0 0-114,-1-3 49,-1-1-17,-1-3 8,0-2-48,-1-6 14,0-2-33,-2-5-224,-1-2-129,-1-8-4,0-4 113,-1-11 358,1-9 87,1-9 112,1-7-19,1-7 276,1-4 9,1-4 40,0-1-189,0 1-247,0 0-51,0 3-64,-1 1 186,0 3-38,-1 2 140,-2 2-74,-1 4 223,-1 1-68,-2 3 123,-2 1-89,-1 4-72,-2 1-39,0 4-47,-2 2-91,-1 3 5,0 2-89,0 2 45,0 3-174,2 3-18,0 2-52,3 4-117,1 2 39,3 2-94,3 2 44,1 2 154,3 2 200,3 5 174,4 3 102,4 4 38,2 3-46,3 2 175,0 2 11,1 5-22,-2 4-136,1 7-121,-2 6-23,1 9 173,-1 3 72,0 8 19,-1-1 10,-2 1-127,0-1-22,-2 0-93,0 2-36,0 0-57,-1 1-1,1 1-100,-1-2-24,3 5 4,-1-1 17,4 3 25,0-2 42,3 4-37,2-4 32,2 5-39,0-6-47,0 0-32,-1-8 24,-1-1 16,-1-6 23,-2-1 54,0-2-40,-3-3 36,-1-2-69,-2 0 36,-2-2-83,-1 0 21,-1 1-84,-1 0-32,-1-1 0,0 0 3,-1-2 23,1 0 5,-2-3 45,1-2-62,0-6 106,0-4-13,0-8 101,1-3-62,-1-6-5,2-4-249,0-4-205,0-5-64,-1-7 1,0-7 179,-2-7 142,-1-5-23,-1-3 77,-1-3 141,-2-1 417,-1 0-16,-2 0 167,0 2-294,-2 0 11,0 1-41,-1 1 84,-1-2 24,-1 0-59,0-2 53,0 1-157,0 1 119,2 2-145,-1 1 74,2 4-104,-1 0 10,2 4-24,-1 0 53,1 4-65,0 1 88,1 4-95,-1 1 96,1 3-146,0 4-18,1 0-147,0 3-76,0 1-145,1 2-87,0 1 23,2 3 30,0 6 199,1 2 177,2 5 161,1 2 152,3 2 177,3 3 77,3 3 71,2 0-135,1 2-144,1 1-190,1 1-10,1 3-61,1 2 24,0 3-123,1 1 51,-2 1-53,1 2 99,-1 0-8,0 5 12,-2-1-27,1 3-11,-2 0-34,0 2-3,-1-3-26,0 2-39,-2-6 17,0-2-19,-1-5 2,-1-3 45,-2-5-25,0-2 40,-1-5-29,-2-5 23,-1-4-26,0-5 57,-2-3-287,1-3 212,-2-5-246,-1-2 278,0-7-44,-3 0 73,0-5 41,-2 1-4,0-1 88,-1-1-81,0 1 103,0-3-66,0 1 72,0-2-124,0-1 5,-1-2-55,1-2 13,-2-4-9,1-2-6,-1-4-43,1 0 39,0-2-37,1-1 49,0 1-45,0 3 67,1 1 20,0 6 112,1 2-8,0 5 50,0 4-22,1 3 84,0 4-80,0 4 8,0 1-232,0 2-21,1 3-224,0 2 150,0 4-93,1 3 107,1 5 101,1 2 41,0 4 275,2 1 30,2 1 260,2 2-175,3 0 77,1 1-194,1 0 22,0 0-97,2-1 8,-1 0-116,1-1-5,0 0-109,1 1 14,-1 0-50,1 0 19,-1 1 18,0 1 13,0 1 34,0 2 11,-1-1 30,-1 2-29,1 2-32,-2-2 1,0 3-55,-1-3 9,-1 1-71,-1-4 12,-2-1-51,0-5 40,-2-2-13,0-5 22,-2-3-9,1-3 23,-2-4-109,0-3 18,0-3-84,0-2 23,-1-6 110,1-3-19,-4-4 96,1 0 10,-1-3 61,0 1 28,-1-1 47,0 2 6,0-1-37,0 1 35,0-2-39,-2 1 49,2 0-55,-2 0 34,0-2-27,-1 2 40,0-3-15,0 1-20,0-1 78,0 0-71,-1 0 196,2 0-147,0 2 94,1 0-154,0 3 84,2 1-66,1 3-4,0 4 29,2 1-43,-1 4 53,1 1 6,1 3-121,0 4-50,1 6-81,2 6 74,1 6 23,3 5 118,2 4-14,1 3 78,0 3 69,2 1 3,0 1 35,1 1-88,-1-4-7,1-1-46,-1-4 32,0-2-52,-1-4 23,0-1-15,0-4 5,-2-3-88,1-2-12,-2-2-111,0-2 17,-1-2-28,-2-1-24,0-1-121,-1-2 54,-1 0-99,0-1 73,-2 0-142,0-2-62,-1-1-74,0 0 181,-2-2 102,-3-4 188,-2-4 1,-2-3 0</inkml:trace>
  <inkml:trace contextRef="#ctx0" brushRef="#br2" timeOffset="126">758 4283 9502,'-22'0'562,"12"0"-92,1 1 168,1 1-168,0 2 175,0 3-242,2 1 9,0 4-90,1 2 47,2 1-98,-1 3-10,2 1-16,-1 2 13,2-1-65,0 2-90,0-2 12,1 2-50,0-3-38,0 1 19,1-3-92,1-1-14,2-1 44,3-3-25,2-1 52,2-3-355,2-2 85,2-2-268,2-1 263,2-2-401,1-2 139,1 0-277,-1-2 421,1-1 193,-1-1 189,1-2 0,-1-2 0</inkml:trace>
  <inkml:trace contextRef="#ctx0" brushRef="#br2" timeOffset="127">4450 4328 9502,'-19'1'520,"11"0"-101,3-1 361,2 0 310,1 0-569,3 0 370,2 0-620,3 0-86,4 0-11,2 0-98,0 1-13,2 0 0,-1 2-111,0 0 78,0 1-111,-1 1 124,-1 1-215,-3-1 125,0 1-201,-4-1 75,0 1 48,-1 0-25,-2 0 36,-1 0 50,-1 1 111,-2-1 23,-2 1 102,-3 0-64,0 0 13,-2-1-24,0 1 109,0-1-35,0 1 90,0-1-109,1 0 17,1 0-70,1-1 19,1 1 6,0 0-211,1 0 51,1 1-134,0-2-111,2 2 106,-1-1-136,2-1 124,-1 1-198,2-2 81,0 1-173,0 0-50,0-1 103,0 0 43,0 1 173,3 0 208,2 0 0,2 1 0</inkml:trace>
  <inkml:trace contextRef="#ctx0" brushRef="#br2" timeOffset="128">5851 4439 9509,'2'-20'6523,"-1"10"-5577,2-2-658,0 0-166,2-2-96,0-1 0,1-2 0</inkml:trace>
  <inkml:trace contextRef="#ctx0" brushRef="#br2" timeOffset="129">3551 4401 9502,'6'-12'136,"-4"5"10,-1 1 115,-1 0-67,0 2 233,-1-1-105,-1 2 161,-1 1-46,0 0-127,-2 4 39,1 1-161,0 6-26,0 2-56,0 6 39,2 1-54,-1 3 44,2 2-47,0 1 43,0 0-71,1 1-2,0-2-12,0-1 29,0-3-34,0-1-13,0-3-87,0-2-69,0-1 41,0-4-43,0-1-254,0-2 101,0-2-190,2 0 206,2-3-573,2 1 591,3-2-484,3-2 733,2-4 0,0-2 0</inkml:trace>
  <inkml:trace contextRef="#ctx0" brushRef="#br2" timeOffset="130">457 4446 9502,'-18'-8'629,"10"4"-107,0-1-168,-1 1 56,1 0-64,-1 0 66,1 1-109,0 1-36,0 0-62,1 0-15,1 1-147,0 0 37,0 0-87,1 0-22,-1 1 26,2 0-62,-1 0 121,1 1-27,-1 0 32,1 1-45,-1 1-21,1 1-27,-1 0-6,1 1-21,1-2 3,1 1 60,0 0-20,1-1 58,0 0-46,1 0 27,2 0-10,-1 1 90,4-1 24,1 1-3,3 0-8,0 0 35,0 0-19,1 1 94,0 0-95,-1 0 37,1 1-18,-1-1 0,0 1 18,0-1-18,-1 1 48,0-1-29,0 0-56,-1-1-66,1 0 1,-1 0-118,0-1 87,0 0-131,-1-1 111,0 0-121,0-1 70,0 0-82,-2-1 30,1 0 44,-2 0-62,0 1 98,-2-1-39,0 1 61,0 1-14,-2 0 160,-1 2-21,-3 0 121,-3 1-78,-2 0-21,-3 1-43,0 0 21,0-1-169,0 1 42,-1-2-103,1 1 112,0-2-165,1 0 97,-1-1-131,0-1 82,1 0-31,-1 0 29,0-1-50,1 0-15,0 0 0,1 0-47,0 0 153,2 0 2,0 0 124,2-1-92,0 1 86,2-1-63,1 0 102,2 0-50,0 0-22,1 0 0,0 0-42,1 0-41,1-1 33,1 1-28,3-1 31,1 1 24,2-1-31,1 0 65,2 1 13,0-1-7,0 1-11,1 0 20,0 0 19,-1 0 14,0 1-19,0 0-16,0 0-30,-1 0 52,-1 0-47,0 0 6,-1 0-6,1 0 6,0 0-195,0 0 48,2-1-137,1-1-366,2 0 171,2-2-313,0 0 320,2-2 237,0 1 90,2-3 128,1-2 0,1-1 0</inkml:trace>
  <inkml:trace contextRef="#ctx0" brushRef="#br2" timeOffset="131">18588 9729 11857,'7'1'650,"-4"-2"-631,-1-1 52,-1-2 160,0-3 214,0-1 5,-1-4-92,0-2 66,0-2-14,0-2 82,0-2-133,0-2-94,0 0-199,0-1-39,0 0-23,0-1 29,1 1-53,0 0 87,0 0 2,1 2-6,0-1-32,0 1 26,0 1-4,0 0 23,0-1 81,0 1-44,-1-2 115,-1 0-34,0-3-58,0-1-25,0-3-28,0-2 20,0-3-144,0-1 36,0-3-139,0-1-26,0-2 73,0-1-82,0-1 75,0 2 12,1-1 31,1 3-52,0 0 143,1 5-83,1-1 105,0 7-123,0 0 113,1 5-94,0 3 126,0 3-95,0 1 52,-1 3-62,1 0 18,-1 2-48,0 0 2,0-1 35,-1-1 47,0-1 58,-1-3 22,-1-1 18,1-3-59,-1-1 41,0-2-49,-1-3 51,1 1-67,-1-4 3,0 1-55,0-2 26,0 2 18,0 0-18,0 1 13,0 0-82,2 2 23,-1-1-60,2 2 36,1 1-94,0 2 36,1 0-82,0 1 42,1 1-13,0 0-3,0 1-3,0 0 66,1 0 10,-2-1 27,1-1-5,-1 0 57,0-2-8,-1-1 87,0-2-17,0-1 5,-2-3-9,1 0-21,-1-2-87,-1-1 29,1-1-39,-1 0-15,1-3 56,0 1-52,1 0 54,0 2-52,1 0-37,1 3 15,0 0-11,0 4 36,1 1 18,-1 3-6,1 2 75,-2 2-2,1 2 20,-1 2-18,-1 1 66,1 2 25,-2 0 10,1 3 39,-1-2-38,-1 1 2,1-3 1,-1 0-78,0-3 32,-1-3-29,1-2 45,-1-5-96,0-1 30,1-2-82,0-3-12,0 0 25,0-2-50,0-1 63,1 0-23,0 0 54,2 0-27,-1 2 69,2-1-43,1 2 30,1 0-29,-1 3 54,1-1-33,0 2 42,0 0-44,0-1 55,1 1 21,0-1 16,-2 2-25,0-1-39,0-1 5,-1 0 11,1-1 61,-2 1-3,1-2 37,-1 1-102,0-3-16,-1 1-39,-1-2 15,0-1 25,-1 2 9,0-2-17,-1 4 19,1-1 7,-1 3-4,0 1-8,0 2 28,0 1-36,0 2 41,0 2-36,0 1-29,0 2 28,0 1-29,0 1-18,0 0 39,0 0-42,0 1 55,-1-1-44,1 0-11,-1-2-12,-1 0 16,0-3-14,0-1 36,0-2-46,0-2-30,0 0 2,1-1-59,-1 1 57,1 1-31,-1 0 54,2 3-21,-2-1 101,1 2 19,0 0 0,0 0-16,0 1 14,0 0-50,1-3 65,0 1-131,0-3-2,0 0-8,0-1 30,1-1-4,0 0 5,1 0-17,0 0 17,1 1-5,-1 2 15,0 2-26,0 0 79,0 4 20,-1 1-12,-1 3-8,0 1 94,0 3-24,0 2 109,0 0-58,-1 1-11,-1 0-38,-1 1 27,1-2-142,-1 0 30,1-2-33,0-2 50,1-2-158,0-2 50,0-1-144,1-3-36,0 2 90,0-1-92,0 3 83,1 0 26,0 4 39,0 2-21,1 2 48,0 2 80,-1 3 187,0 0-61,-1 5 112,0 0-226,-1 7 54,-1-1-33,1 2 22,-2-2-21,1 0-79,1 0 49,-1-1-53,1 2 55,0-2-20,0 3 8,0-1-25,0 2 92,0 2-5,0 1 24,-1 3-22,1 2 0,-2 3 10,1 3 5,-1 3 42,1 2-25,0 3 3,-1 2 13,0 2-111,0 3 64,1 2-56,-1 4 18,0-2-17,0 3-6,0-5 8,0 5-11,1-6-9,0 3-19,0-4 18,0 0 5,1-1 25,1-2-33,-1-1 60,1-1-36,-1-2 36,1 1-32,0 0 57,0 2-37,0 0 41,0 2 18,1 1-50,-1 1 59,1 1-70,0 0 38,1 0-24,-1 1 30,0-1-28,1-2 2,-1 0-2,1-2 1,-1 0-4,0-4 5,1-1-3,-1-2 2,1-3-57,-1-2 39,0-1-41,-1-3-17,1-2-12,-1-1-15,0 0 20,1 0 5,-1 0 39,0 1-50,0 2 122,0 1 8,0 2 10,0 2-24,0 3 10,0 1 16,0 1 7,0 3-2,0-1 3,0 3 4,0 0 70,0 1-76,0-2 2,0 2-28,0-2 0,0 2-46,0-2-26,0 0-6,-1-1-49,-1 0 30,-1 0-4,-1 0-12,0 1 14,-2 1 15,0 0-26,-1-1 36,0 3 5,-1-2-12,0 2 7,-1-1 46,0 1 18,0 0-1,1 0-9,0 0 40,2 1-15,-1 1 80,2 2 13,-1 0-19,2 2 39,-1-1-61,2 1-69,-1-2 17,2 1-57,-2-1 72,1 0-51,0-1 57,-1 0-46,0-1-25,0-1 37,-1 1-67,0-2 71,-1 0-61,1-1-24,-2 0 4,0-1-23,0 1 76,-2-2-16,1 0 0,-1-1-36,2-2-24,-1-1 7,1-3 12,1 0 11,0-2 17,0 0-29,1-2-34,1 1 37,0-1-37,1 2 53,1 1 90,1 2-23,0 0 80,1 1-82,-1-1 35,1 2-23,0-1 3,0 2 66,0-2-92,0 0 66,0-1-74,0 0-35,0-1 30,0-1-26,0-2-6,0-2 39,0-3-46,0 0 37,-2-2-108,1-1 4,-1-1-93,0-1 86,0-1-50,-1 0 53,1-3-56,0 2 49,-1-3 16,2 1 12,0 0 19,0 0 40,1 1-30,0 2 38,0 1-53,0 3 49,2-2-31,0 4 51,1-2-1,1 1-11,1-1 20,-1-1-25,0-1 4,-1 0-1,0-2 2,1 0-69,-2-2 34,0-1-35,0-1 48,0-1-41,-1-3-13,-1 0-7,0-2-217,0-1-337,0-1 90,1-1-162,0 0 407,1-1-196,0-1 85,2 0-155,0-1-223,1-1 201,1-1-31,2 1 311,2-1 295,2 1 0,1-1 0</inkml:trace>
  <inkml:trace contextRef="#ctx0" brushRef="#br2" timeOffset="132">3797 4419 9502,'-14'-2'212,"8"1"-151,1-1 481,0 0-106,0 1 361,1 0-332,0 1-158,1 0-105,0 1-31,1 0-40,0 3-303,2 1 77,-1 1-175,2 1-203,0 1 375,2-1-282,4 1 380,3 0 0,3 1 0</inkml:trace>
  <inkml:trace contextRef="#ctx0" brushRef="#br2" timeOffset="133">3341 4558 9502,'-15'0'1287,"7"1"-695,0 2-119,0 3 189,1 2-273,0 5 3,1 1-96,1 3 64,1 2-98,2 1-29,0 1-53,2 0-75,-1 1 9,1-2-34,1 1 55,0-3-146,1-1 24,0-2-97,2-1 88,0-2-217,0-2 70,0-1-200,0-3 192,-1-2-282,1-1 138,0-1-244,0-2 134,-1-2 72,0-3 15,0-3 37,0-4 85,-2-3-14,1-3 63,-2-3 42,0-3 25,-1-2-1,-1-1-9,-2-2 34,0 2-11,-2-1 74,0 2-79,2 2 243,0 2-101,1 2 177,1 3 162,1 3-120,0 2 165,0 2-183,1 3-28,0 2-25,0 1 48,0 2-137,2 1 16,1 1-52,2 1 27,1 3-2,1 2-48,1 2 4,0 2 0,0 2-86,1 0 22,-1 0-90,1 1 46,-1 0-124,0 0 10,-1-2-75,0 0-85,-2-2 105,0 0-97,-1-1 22,-1-1 70,0-1-34,-2 0 47,1-2-117,-1 0 25,-1-1-86,1-2 86,-3 1 155,0-2-32,-4 0 77,-1-1-48,-3-2 23,-1-3-11,0 0 26,-2-3 33,1 1-65,0-2 61,2 2-39,1 0 47,1 0-11,2 1 39,1 0-103,2 0 58,2 1-53,1-1 40,3 1 35,3-1 13,4-1 42,5-2 0,4-1 0,2-3 0</inkml:trace>
  <inkml:trace contextRef="#ctx0" brushRef="#br2" timeOffset="134">3973 4509 9502,'-29'6'629,"14"-2"-135,0 0 416,-2-1 78,1 2-311,-1 0 201,2 1-317,2 1-208,1 0-28,3 2-126,2 0-93,3 1-21,1 0-82,2 0 92,1-1-216,3 0 93,2-2-132,2 1 133,2-3-232,2 0 29,1-2-161,0-1-296,1-1 231,1-1-314,1-2 230,0-1 121,-1-3 56,0-2 96,-1-2 158,-2 0-23,-1-1 118,-3-1-85,-1 0 98,-3-1-61,-1-1 81,-1 1-107,-3 1 251,-1 1-85,-4 1 171,0 2 93,-3 1-141,0 3 155,-2 1-334,1 1 7,-1 1-190,1 2 160,2 0-464,1 2 170,2 1-322,2 2 265,1 0-40,1 2 58,2-1 39,1 0 112,4 0 183,3 0 0,3 0 0</inkml:trace>
  <inkml:trace contextRef="#ctx0" brushRef="#br2" timeOffset="135">1334 4498 9502,'-8'8'970,"3"-5"-511,-1 1 389,0 0-178,-1 0-223,1 1 44,1 1-173,0 0-58,0 2-77,1 1-10,1 0-134,0 0 37,1 0-91,0 0 104,2-1-196,-1 0 94,1 0-119,-1-1 121,1-2-323,0 0 53,0-1-230,1-2-170,0 0 228,1-1-231,1-1 119,2-1 136,2-1-6,0-2 124,0-3 49,0-1 60,1-3 10,-1 0 60,0-1 131,-1 0-34,0 0 100,-2 0-119,0 3 296,-1-1-121,-1 2 201,-1 1 334,-1 1-223,1 1 360,-1 1-188,0 1 85,-1 2-279,3 0 79,0 2-642,5 3 102,1 0-135,4 1 123,1 1-443,1-1 76,1 0-163,1 0 294,1-2 298,1 0 0,2-1 0</inkml:trace>
  <inkml:trace contextRef="#ctx0" brushRef="#br2" timeOffset="136">1067 4496 9502,'-6'6'553,"3"-5"-91,-1-1-135,0 0 22,1 0-58,-1 1 63,0-1-13,0 1-48,0 1 49,-2 0-115,1 1 85,-1 1-81,1 1 82,-2 1-41,1 0-67,1 1 11,0 0-81,2 0-60,0 1-32,2-1 0,0 1 18,1-1 13,1 0-28,0-1 11,3 0-247,3-1 129,1-1-186,3-1 117,1-2-240,1 1 47,1-2-149,1 0-5,0 0 150,1 0-95,0 0 106,-1-2 53,0-2 6,-1 0 67,-2-3-3,-1 0 124,-3 0 7,-2 0 13,-2 0 72,-2-1-89,-1 2 62,-3-1-76,-1 0 233,-4 1-61,-2 0 166,-3 0-11,-1 2-115,-1-1 73,-2 2-75,-1 1-115,2 0-26,-2 2-23,3 1 7,1 1-129,2 3 28,2 1-147,3 2 22,1 0 61,3 1-39,1 0 40,2 0-113,1-1 12,2-1-75,3 0 181,5-2 80,3-1 106,3-1 0,3 1 0</inkml:trace>
  <inkml:trace contextRef="#ctx0" brushRef="#br2" timeOffset="137">8373 4621 9502,'-9'-28'-119,"4"15"422,0 0-54,1 0 214,-2 0-38,0 2-113,0 1 45,-2 2-78,0 3-30,-1 3 17,-1 0-57,-2 4-14,-2 3-109,-2 5 3,-2 6-11,-2 6 23,-1 5-59,-2 5 23,-3 5-63,0 3-83,-5 5 58,-2 2-101,-3 3-65,-4 5 52,-1 0-71,-3 3 87,0-1 32,-4 3 2,1-1-17,-5 3 11,1-3 57,0-2-29,5-6 60,6-8-63,8-7 103,8-7 0,6-7 22,7-4-88,3-5-88,6-4 11,5-3-140,4-3 112,8-3-149,5-3 144,6-5-116,2-4 90,3-4-116,2-3 72,3-3-236,0-2 103,2-2-126,-1-2 261,2-1 107,2-3 102,0-2 0,3-2 0</inkml:trace>
  <inkml:trace contextRef="#ctx0" brushRef="#br2" timeOffset="138">4058 4506 9502,'7'0'1591,"-5"0"-904,-1 1 1375,-1 0-1699,0 5-83,0 1-124,0 3 10,-1 1-62,0 2 41,-1 0-70,0 1 56,1-1-59,0-1-36,1 0 24,0-1-68,0-2-24,2-1 48,0-2-62,4-1 43,1-2-165,2-2 35,2 0-112,1-2 92,2-1-172,0-2 72,3-3-133,-2-2 136,2 0 17,-3-1 38,1 0-25,-2 1 141,-2 0-29,-1 1 66,-2 1 383,-2 2-122,-2 0 286,-2 2 167,0 1-240,-3 1 275,-1 0-327,-5 3 74,0 0-129,-2 4 93,0 0-123,1 2-476,1 0 69,3 1-292,-1 0-66,4-1 218,0 0-150,3-1-666,1-1 311,3-2-604,3-1 614,3-1 384,2-1 176,3-2 187,2-2 0,3-1 0</inkml:trace>
  <inkml:trace contextRef="#ctx0" brushRef="#br2" timeOffset="139">717 4519 9502,'-22'1'0,"12"-1"336,1 0-63,1 0 235,2 0-80,1 0-120,2 0 113,1 0-185,2 2 19,0-1-124,2 3-123,3-1 32,2 0-94,4 0 112,2-1-118,2-1 82,2 0-127,1 0 104,2-1-491,1 0 99,1 0-162,0-1 266,1-2 289,0-2 0,0-3 0</inkml:trace>
  <inkml:trace contextRef="#ctx0" brushRef="#br2" timeOffset="140">3522 4523 9502,'-27'8'0,"16"-5"552,2-2-117,1 1 370,3-1-208,2-1-92,1 1-63,5 0-203,1 0-129,9 2-163,1-1 113,5 0-244,2-1 136,0-1-172,0 1 155,1-1-34,-3 0 53,2 0-155,-5 0-160,2-1-50,-5 1-90,0-1 116,-4-1 137,-1 1-23,-3-1 78,-1 0 245,-2 1 597,0-1-167,-3 1 491,-1 1-599,-3 0 50,0 2-62,-1 2 49,2 1-35,0 1 39,1 2-317,1 0-26,1 0-130,0 0 72,2 1-345,1 0 102,2-1-256,1 1 297,2-1-616,0-1 237,1-1-529,-1-1 654,1-1 168,1-1 274,1-1 0,1 1 0</inkml:trace>
  <inkml:trace contextRef="#ctx0" brushRef="#br2" timeOffset="141">3099 4530 9255,'-10'-1'946,"6"0"-615,-1 0 103,0 1-57,-2 1 69,-1 1-116,0 1-16,-2 3-41,0 1 41,-2 2 31,1 0-58,0 1 69,0 0-145,2 0-88,0 0-83,3-1 15,0-1-196,3-1 135,0-1-142,3-1 115,-1 0-167,2-2 56,2-1-125,2-1 113,4 0-54,2-1-8,2-1-46,3 0 2,0-1-52,1-2-20,1 0-32,-2 0 73,1-1 101,-2 1 4,-1-1 195,-2 1-47,-2 0 140,-3 1-133,-1 0 270,-2 0-120,-2 1 207,-2-1-183,-3 1 36,-3 0-76,-3 0 76,-4 1-29,-2-1-1,-2 1 27,0 0-3,0 0-142,1 0 13,2 0-109,2 0-324,2-1 117,3 1-254,3 0-318,1 1 248,5-1-120,3 1 388,8 2 330,1 1 0,5 2 0</inkml:trace>
  <inkml:trace contextRef="#ctx0" brushRef="#br2" timeOffset="142">1836 4534 9502,'4'0'811,"-5"0"-367,-2 0-101,-4 0 182,0 0-133,-3 0 155,1 0-65,-1 0-138,0 0 44,-1 0-91,0 0-73,1 0-24,-1 0-37,1 0-32,0 0-46,0 0 2,0 0-11,0 1 23,1 0-36,0 1-18,-1 0 0,2 1-11,0 1 28,1 0 21,0 0-126,1 1 77,-1 0-124,2 1 113,0 0-62,1 1 100,0-1-52,0 1 44,1 0-93,1-1 32,1 0-87,1 0-102,0 0 35,1-1-77,2-1 81,4 0 5,2-2 9,4-1-31,2 0-77,2-1 42,2 0-79,0 0 63,2-1 113,-2-1 15,0-1 25,-3 0 1,1-1 93,-3 0-27,-1 0 120,-1 1 107,-4 0-72,-1 0 115,-3 0-122,0 1 44,-2-1-23,0 1 51,-2-1 36,1 0-78,-1 0 71,0 0-48,0 0-149,-1 0 21,0 1-121,0-1 87,0 1-299,1 0-411,-1 1 119,3 0-225,0 1 663,2 2-52,0 2 126,1 1-22,-1 2 37,0 1-41,0-1 6,-1 1 29,1-1 9,0 0 95,1 0-59,1-1-269,1-1 50,2 0-150,1-2-98,4-1-96,2 0 153,3-1-9,3-2 411,3 0 0,3 0 0</inkml:trace>
  <inkml:trace contextRef="#ctx0" brushRef="#br2" timeOffset="143">18480 4728 9502,'-11'13'-558,"5"-4"796,0 1 21,-1 2 229,0-2-151,1 1-62,-1-2-17,1-1-62,-1-2 27,2-1-27,-1-2-11,1-2 1,0 0-18,0-1-28,1 0 29,0-1 40,0-1 6,1-1 11,0 0-31,1 0 66,1 1-32,-1 0 639,2 0-524,1 1 378,1 0-532,4-1-44,0 1 59,3-1-64,-1 0 6,2-1-9,0-1-7,0-2 62,1 0-32,0-2 36,0 0-51,0-2 37,0 0 13,0-1 1,0 1 46,-1-2-96,0 1 45,0 0-61,0 0 15,0 0-11,-1 1 25,1 1-69,-1 0 0,1 1-15,0 0 11,0 2 0,0 1 3,1 2-18,1 0 27,0 2-53,3 0-13,0 1-28,2 2-40,0 0 53,-1 2-47,0 0 43,-1 1-58,0-1 70,-1-1-32,0-1 10,-2-1 3,-1-1-24,-1 1 16,-1-2-28,0 0 42,-2-1-43,-1-1 49,0 0-177,-2-1 40,0 0-125,-1 1-481,-1 0 189,1 1-379,-2-1 405,1 0-209,-1 0 201,1-2-206,0 0-503,1-2 819,0-1-506,3-1 913,1-1 0,3-1 0</inkml:trace>
  <inkml:trace contextRef="#ctx0" brushRef="#br2" timeOffset="144">2409 4596 9502,'-9'-5'784,"6"2"-517,1 1 195,0 0-65,0 0 250,2 1-139,-2 0-136,1 2-54,-2 1-129,1 3 25,-2 1-15,2 1-59,-2 1-64,2 0 14,0 0 0,1-1-11,-1 0-32,2 0 1,0-2-222,0 0 137,2-2-195,1 0 170,5-2-314,2-1 125,3-1-243,2 0 236,0-3-162,1-2 120,-1-1-169,0-1 262,-3 0 53,-1 0 71,-2-1-6,-3 1 82,-1-1-19,-3 1 120,0-1 277,-3 1-113,-2 1 237,-3 1-273,-2 1 233,-2 2-143,-2 0 247,-3 2-232,0 0 114,-2 3-126,1 2 78,-1 2-193,2 3-17,1 0-87,2 2-63,2 1 14,2 0-99,1 1 112,3 1-414,1 0 151,2 0-308,0 0 284,3 0-565,0 0 227,4-1-482,3-1 620,4-1 156,3-2 271,3-2 0,1 0 0</inkml:trace>
  <inkml:trace contextRef="#ctx0" brushRef="#br2" timeOffset="145">2274 4569 9502,'-24'3'1002,"12"-2"-679,1-1 74,0 0-74,1 0 54,-1-1-101,1 0 81,1-2-60,0 0 63,0-1-101,1 1-37,-1 1-40,0-1 4,0 2-34,-1-1-2,0 2-1,-1 0 15,-1 2-25,0 1 40,0 3-44,-1 0-1,1 2-6,2 1-9,1-1 12,1 1-103,4-2 6,0 0-94,3 0 78,0 0-256,4-2 99,2-1-162,6-2-171,4-1 172,4 0-214,3-1-11,1-1 123,1-2-106,1-1 164,-1 0 69,-1-1 81,-3 1 14,0-1 49,-4 2 149,-1-1-29,-5 2 92,-2 0-79,-2 0 361,-3 2 585,-2-1-34,-2 2 264,-1 0-412,-5 4-209,0-1 55,-3 4-245,1-1-232,0 3-42,1 1-135,1 3 107,2 1-167,2 2 92,2 1-111,1 2 95,2 0-294,3 1 61,2-1-199,0 0-35,1-1 191,0-1-178,-2-2 266,0 0-49,-1-1 156,0-1-74,-3-2 72,1-1-23,-1-1 23,-1-2-27,-1-1-41,1-1 77,-1-2-54,0 0-969,0-2 565,-1-4-601,2 0 924,1-8 235,2 0 0,2-4 0</inkml:trace>
  <inkml:trace contextRef="#ctx0" brushRef="#br2" timeOffset="146">18743 4776 9502,'8'-20'139,"-2"9"-34,2-1 122,0-1 318,3-1-88,0 0 227,0 0-158,2 0-178,-2 2-4,0 2-86,-2 2-1,-2 2-4,-1 1-28,-3 2 229,0 1-158,-6 2 185,-4 3-113,-9 3-81,-4 5 40,-6 1-121,-5 4-44,-1-1-23,-4 2-34,0 0-24,-2 0-30,1 0 0,0-1 16,3-2 87,2-1-18,6-3 19,1-1-24,8-2-56,0-2-7,7-2-44,1 0-220,5-2 22,1-1-109,5 0-181,3 0 165,6-1-155,3-1 22,4-2 148,0 0-91,3-2 100,-1 0-10,2 1 78,-1-1-7,2 1 83,1-2 45,2-1-34,3 0 20,0-1 35,2-1 6,0 1 15,-2-1 13,0 1 52,-4-1-8,-1 2 108,-3-1 170,-5 1-71,-2 1 148,-5 1-192,-2 2 434,-2-1-168,-3 2 345,-1 0-345,-3 1 14,-3 0-118,-5 1 42,-4 3-82,-6 1-59,-3 6-44,-5 2-12,-1 4 3,-4 3-1,0 1 11,-3 2-154,0 2-8,-1 2-113,2-1 143,2-3-156,3-1 115,6-4-151,5-3 81,6-4-259,5-3 87,3-2-184,5-1 187,4-4 46,8-2 24,6-5-24,4-4 52,1-3-40,-1-2 78,-1 0-82,-3 1 12,-1 1-16,-3 3 9,-3 1-229,-3 2 62,-2 3-174,-2 2 149,-2 1-521,-2 4 566,-3 3-408,-7 8 712,-7 7 0,-6 5 0</inkml:trace>
  <inkml:trace contextRef="#ctx0" brushRef="#br2" timeOffset="147">8364 4789 9502,'26'-36'140,"-18"23"5,-2 3 221,-2 4 69,-2 3 227,-4 4-117,-1 3-67,-6 8-146,-1 4 42,-6 6-67,-1 2 34,-2 5-85,-2 3-16,-1 3-9,-2 2-27,1 4 46,0 1-102,-2 6 55,0 2-58,-2 4-96,-2 4 32,-1 5-91,-1 0-35,-1 6 41,2-5-48,1 0 110,4-10-137,4-3 60,4-11-108,2-3 59,5-7-105,3-4 40,3-6-114,2-5-490,3-4 170,4-4-161,5-4 388,7-6 340,5-4 0,5-5 0</inkml:trace>
  <inkml:trace contextRef="#ctx0" brushRef="#br2" timeOffset="148">4479 4764 9502,'-12'11'542,"9"-7"2052,1-2-1919,3-1 1831,1-2-2496,2-2-2,0-1-8,3-1 0,-1-1 0</inkml:trace>
  <inkml:trace contextRef="#ctx0" brushRef="#br2" timeOffset="149">12006 4767 20517,'-3762'4896'0,"12632"1920"0,-5108-11712 0,-12632-1920 0</inkml:trace>
  <inkml:trace contextRef="#ctx0" brushRef="#br2" timeOffset="150">18174 9292 10253,'-7'-17'4432,"2"8"-3740,-1-2-297,-1 1-124,0-1-69,-1 0 281,1 0-335,0 1 170,0 0-330,1 1-17,0 1 76,1 2-15,1 1 1,1 1 7,1 1-33,0 1 16,1 0 147,1 1-9,-1-1 172,1 0-8,0-3 28,0-2-27,0-3 30,0-2-37,0-4-190,0-1 72,0-4-231,0-1 101,0-4-83,-1-1 70,1-3-63,-1 0 64,0-3-34,1 1 14,-1-3-6,1 1 11,-1-2 17,0 2-25,0-1 0,1 2 42,0-2-53,0 3 60,0 1-9,0 2-21,0 1 28,0 3-33,1 0-25,0 1 22,0 2-35,0 0 25,0 1-12,-1 1 26,1-1 3,-1 1-4,0-1 21,0 2 0,-1-2 0,1 1 38,-2-1 0,-1 0 17,-1-2-51,-1 0-54,0 0-14,-2-1-7,2 0-4,-1 1-25,1 0-35,1 2 31,0 2 47,2 1 34,0 2 13,1 2 13,1 1-40,0 1-3,0 2-47,0 0-24,0 1-28,1 1-35,0-1-47,1 1-43,1 0-20,-1-1 19,1 0 55,-1-1 36,0-2 53,0-1 75,-1-1 49,1-3 103,-1-2 34,0-1-57,-1-3 56,0-1-91,0-3 19,0-2-17,0-1-41,0-2 17,0 0-99,0 1 39,0 0-77,0 3 31,0-1 21,0 3-36,0-1 35,0 3 13,1 1-23,-1 2-1,2 1-62,1 4-47,0 0-51,1 2-37,0 1-37,0 2-10,0 1-10,-1 2 26,0 0 99,-1 1 27,0 0 116,0-1 21,0 0 95,0-1 68,-1-2 32,1-2 7,-1-1-28,-1-3 7,1-1 0,-1-1-4,0 0-68,1-2-55,-1 2-13,0-2-72,0 2 31,0-1-38,0 2-9,0-1 23,0 1-23,0-1-21,1 2 2,1-1-51,0 1 0,1 0-24,0-1-54,1 0 17,2 0-50,-2-1 44,2 0-4,-1-1 47,-1 1 66,2-2-5,-2 0 94,1-1-36,-1 2 85,0-2-9,-1 1 36,-1-2 4,0 2-15,0-2 35,0 2-24,-1-1-6,1 2-13,-1-3-24,0 3 18,-1 0-19,0 1 17,0-1-24,0 2 6,1-2-34,-1 2 14,1-2-49,-1 1 3,2-1-48,-1 1 1,2-1-48,-2 2-9,3-1-33,-2 2 9,2 1-32,-2-1 49,1 0-8,0 0 30,0-1 88,0 0-43,-1-1 94,0 0-42,0-2 74,0 0-25,0 0 30,-1 1-10,0-1-19,0 1 19,1-1-16,-2 1 9,0 0 1,0-1-2,0 0-11,0 0-3,1 0-16,-1 0-2,1 1-38,-1 0 0,1 1-39,-1 1-7,2 0-13,-1 2-21,0 1 20,1 2-4,-1 0 12,0 2-4,0 0 1,0 0 19,1 1-8,-1-2 31,0 1-40,1-3 36,1-1-40,-1-1 22,1 0-58,0-1 8,0 1-6,0-1 26,0 0 32,-1 1 24,0 0 11,0 1 48,-1 1-6,1 1 38,-1 0-9,-1 1 64,0 0-40,0 1 7,0 1-45,0-1-32,0 1 11,0 0-17,1 1-82,0-1-30,0 2-60,1-3-5,1 1-55,0-1-25,1 0-33,0 0-5,0 0 55,0 0 1,-1 0 96,1 1-10,-1-1 101,2-1-47,-2 0 133,1 0-66,-1 1 118,0 2-53,-2 1 57,0 1 65,1 1-27,-2 1 68,0 1-16,0-1-8,0 0-16,0-1-134,0 0-37,0-2-39,0-1 27,0 0-86,0-2 45,1 1-105,0 1 93,0 0-9,1 1-25,-1 1-4,1 1-122,0 0-7,-1 2-88,0 1-10,0 1 462,0 1-189,-2 0-95,0 2-153,-2 0-406,0 3 392,-1 1 37,1 0 166,0 1-2,0 0 16,1 1 423,0 0-156,-1 1 455,2 2-316,-2 2 51,1 2-126,-1 2-10,1 4-21,-1 3 9,0 3-74,-1 2 37,1 5-122,-1 1 35,0 3-63,0 2-7,-1 2-9,1 4-1,-1-1-11,1 1 15,-2-1-32,3-4 31,-2 2-3,2-4 10,-2 0-4,2-1-22,-1-2 42,0 1-46,0-2 48,0 2 14,0-1-28,1 0 47,-1 0-56,1 0 41,0 0 24,2 2-6,-1 0-4,1 2-58,0-1-2,1 4-14,-1 0-61,1 3 38,0 2-49,0 2 29,0-1-16,0 0 21,0-2 4,0-1 89,0-3-17,-1-2 31,0-3-13,-1-1 0,-1-3 3,1-1-11,-1-2 31,0-2-39,0 0 26,0-1-51,1 0-3,-1 1-1,0 0 4,0 1 21,1 0-5,0 3 32,-1 0-24,0 3 52,1 1-32,-1 3 22,1-1-25,0 2-37,-1-1 18,1-1-29,-1-1 8,1-1 1,-1-4-20,1-1 18,-1-3-44,1-1 17,-1-2-25,0-1-70,0-3 61,-1 0-95,1-2 83,-1 1-84,0-2 45,0 2-32,-1 0 37,1 2-14,-1 1 26,0 3-3,0 2 75,-1 1 37,1 1 65,0 2-33,1-1 109,0 3-58,1-1 66,1 3-35,1-1 26,-1 1-31,2 0 24,-1 1-56,1-1 3,-1 0-32,1-1 6,-1 1-82,1-3 21,-2 0-51,1-3-8,0-1-17,-1-3-36,0-2 0,0-3-26,-1-1-11,1-3-26,0-2 30,0-2-18,1-2 13,0-2 33,0-1-87,1-1 124,-1 0-83,1 0 122,0 0 19,1 2 35,-1 1-4,2 3-3,1-1-30,2 4-49,0 0-78,1 4-8,1-1-22,0 2 16,0 0 58,0 1 43,-1 1 34,0-1 99,-1-1-26,0-3 60,-1 0-4,-1-3 26,0 0-75,-1-1 36,0-1-34,-1-1-49,1-2 91,-1 1-82,-1-1 70,0 0-68,0 0-3,0 1-47,0 0-10,0 0 16,0 2-80,-1 0-1,-1 1-63,0 1-8,0 1 14,0 1 17,-1 1-17,2 2 43,-1 1 6,1 1 76,0 1 34,0 1 41,0 2-14,1-2 67,0 0-9,0-2-11,0-2-16,0-3-9,0-2 17,0-3-8,0-3-5,0-1-59,0-2-3,0-3 100,0 0-114,0-1 100,0-1-121,0 1-63,0 1 25,0 0-86,0 2 38,0 0-7,0 3 42,0 0-2,0 1 41,0 1 5,1 1 13,1 1-35,0 0-12,0 0-42,0-1 14,1 0-31,-2-2 40,1 0-44,-1-3-4,1 0 8,-1-2-54,-1 0-204,0-3 64,1 1-309,-1-2-129,2 1-274,1-1-220,1 1-67,2-1 531,3-2 131,0-3 489,2-5 0,-1-4 1</inkml:trace>
  <inkml:trace contextRef="#ctx0" brushRef="#br2" timeOffset="151">18398 4920 9472,'-7'-9'767,"4"5"-412,0-1 9,1-1-55,0 1 32,0-1-72,1 1 70,0 1-38,0 1 46,1 0-89,0 1 258,0 0-248,0 3 202,0 2-324,1 4-30,0 2 12,0 2 3,0 1 4,0 3 60,0 1-51,0 5 37,-1 1-64,0 4 72,0 3-57,-1 2 59,0 4 11,-1 3-54,-1 3 56,1 3-59,0 0-54,0 0 44,2 2-48,-1-2 1,1 3-36,0-3-34,0 2 31,0-2-60,0 0 70,0-3-77,1 2 53,-1-2 17,1 0 17,-1 2-5,1-2 8,-2 3 12,0-1-7,-1 3 19,-2-2 23,0 1 20,0-1 0,1-2-47,0 0-63,2-2 19,0 0-1,1-2-58,0 0 10,0-3-108,1 2 111,0-2-100,0 1 77,1-2-116,-1 0 72,1-1-6,-2 2 53,0 0-24,-1 1 131,-1 1-56,-2 1 112,-2 1 5,-3 3-29,0-1 59,-1 3-97,1-3-16,1 1-38,0-2 8,1-1 12,1-1-117,1-2 13,2-3-119,1 0 34,1-2 27,0 1-20,1-2 46,0 2-67,0-2 19,0 1-63,0-1 90,0 2 1,-1-2 29,-1 3 5,-1-1 99,0 1 0,-1-1 115,-2 3-119,1-1 57,-1 2-104,0 0 80,1 0-98,-1 0 51,2-3-45,-1 1 49,1-4-84,0 2 58,2-2-63,-1 0 75,1 0-9,1 0-9,-1 0-2,2-1-23,-1 2 18,1-1-9,0 2 7,-1-2 19,1 2-13,-1 1 21,0 1 2,-1 0-4,-1 3 6,0-1 21,0 2-34,-1 0 36,0 0-37,1 0-11,0 1 6,-1-1-8,2-2 12,-1 0-52,2-3 41,-1 0-42,2-3 52,-1-1-66,1-2 43,0-1-48,0-3 37,0 0 18,0-1-28,0-1 26,0 1-3,0 0 2,0 0-1,0 1 8,0 2-17,0 1 16,0 1-18,0 2-2,0-2 3,0 1 1,0-2-3,0-1-35,0-2-17,-1-1 5,0-5 35,0 0 20,-1-5 12,0-1-21,0-3 68,0-3 25,1-1-787,0-2 216,2-4-593,0-1 550,3-6-217,1-2 217,1-8-40,1-2 312,0-9 296,0-3 0,0-5 0</inkml:trace>
  <inkml:trace contextRef="#ctx0" brushRef="#br2" timeOffset="152">7390 5019 9502,'0'-24'128,"0"13"-38,-1 3 112,-1 0-71,-3 2 185,-2 0-45,-1 1 130,-1 1-116,0-1-2,-1 1-46,2 1 24,0-1 12,2 1-17,-1 0 29,3 1-81,-1-1-26,3 1 259,0 1-230,2 1 231,2 2-293,3 2-10,-1 2 11,2 3-15,-1 0-48,0 2 110,-1 1-39,0 0 102,-2 2-11,1 1-11,-2 1-37,1 2-13,-1 0-27,1 0-20,-1 0 21,1 2-27,1 0-24,1 2 18,1 1-4,2 1 14,0 0-62,1 2 40,2 0-54,1 2 43,1-1 24,0 2-25,0-2-16,1 2-16,-1-2-19,2 3 16,-2-1 39,0 0 0,-1 1 2,0 0-9,-1 0 52,-1 1-37,-1 0 55,1 0-63,-2-2 26,1 2-22,-1-2 17,0 3-33,0-3 31,1 2-27,0-2-55,2 1 4,-1-1-76,2 2 80,0-2-95,0 2 63,0-2-106,1 1 101,-1-1-89,1 0 76,-1-1-96,1 0 42,-1 0 15,-1-1 22,0 0 91,0 1-38,-1-1 41,1 1-60,-2-2 21,1 1-15,-1-1 22,-1 0-26,1-1 14,-2-2-9,0 0 17,0-1-12,0-2-35,-2 0 25,2-1-24,-3-1 5,2 0 27,-1 0-30,0 1 0,0 1 18,1 1-23,0 1 25,1 0-20,-1 1 12,1 1-18,0-1 20,0 1-27,0 0 19,0-1-17,0 1 22,0-1 20,0 1-15,0 0 15,0 0 53,0 0-53,-1 1 58,0 0-95,0-1 22,0 1-20,0-1 30,-2 0-16,1-2 14,-1-1-12,-1-2 19,1-1-51,-1-2 36,0-1-40,1-1 37,0 1-54,1 1 31,1 1-36,1 3 37,1 1 61,0 3-51,2 1 52,0 2-2,1 2-32,0 0 41,-1 1 11,0 0-39,-1 2 43,-1-2-49,-1 0 2,-2-2 9,0-1-5,-1-1 11,-1-1-13,-1-2 16,0-2-13,-1-2 7,0-3-57,0-1 37,0-2-40,-1-2 11,0-1-12,0-1-5,0-1-62,0 1 12,1 1-1,-1 3 3,2 2 74,1 2-16,2 3 9,1 3-14,2 3 31,1 0-33,0 4 30,0-2 32,0 1-37,-1-2 47,-1-1-61,0-4 77,-1-1-53,0-3 66,-2-2-47,0-4-7,-1-1 12,0-3-9,-1-1 52,0-1-32,0-1 35,0 0-56,-1-1 41,0 1-23,0 0 27,0 1-32,0 0-25,0 1 21,0 1-19,0 2-21,0 2-16,0 3 2,0 3-50,2 3 26,1 2-9,2 2 13,1 0-6,2 2-19,0-1-2,0 0-11,0-2 19,0-2 17,-1-1-31,-1-3 46,0-1 9,-1-4-7,-1 0 4,-1-3 38,1-1-38,-2-2 43,0 0 31,-1-1-54,1 0 58,-2-1-72,0 0 52,0 0 12,0 0 13,0 0-15,0 0-21,0 2-16,0-1 19,0 1-18,0 0-30,0 3 22,0 1-17,2 4-51,1 3 21,3 4-77,2 0 26,2 3-2,0 0 21,1-1 16,-1 1-22,-1-2 45,0 0-52,-2-5 54,-2 0 67,0-5-8,-2-2 67,-1-2-73,0-2 49,-2-2-23,1-2 35,-1 0-31,0-2-19,0 1-29,-1-1 19,0 1-13,-1 0 22,0 0-15,0 2-38,0 0 25,1 2-36,0 2 49,0 0-76,1 3-21,0 0-19,0 3 25,1 0 5,0 1-4,0-2-21,1 0 43,0-1 11,-1-2 33,1-1 17,-1-2-28,0-1 28,-1 0-43,1-3 32,-1 0-18,0-1-959,0 0-81,-1-1-239,0-2-168,0-2 857,-2-6-119,1-2 382,-1-7 352,0-2 0,-2-4 0</inkml:trace>
  <inkml:trace contextRef="#ctx0" brushRef="#br2" timeOffset="153">15381 5152 9502,'-10'-13'266,"6"7"-42,1 0 198,1-1-124,1-1-50,1-1-16,1 0-52,1-1-9,3 0-57,2 1 13,1 0-12,0 0 140,0 1-30,-2 1 109,-1 1-110,0 0 196,-3 1-108,-1 1 126,-1 0-79,-4 0-95,-3 2 49,-6 1-114,-4 0-53,-5 2-28,-1 0-39,-2 3 52,0 2-93,2 1 16,1 2-83,5-1-8,1 0 40,4 1-35,2-1 115,4 0-166,2-1 90,3 1-162,2-1 70,3-1 101,5 1 29,2-2 35,5 0 63,1-1-40,0 0 13,0 0 2,-1-1 52,-1 1-7,-2 0 101,-2 0-79,-3 1 33,-2-1-37,-2 2 49,-2 0-7,-2 2 15,-1 0-45,-3 0-100,-3 1-28,-2 0-63,0 0 77,-3 0-50,2-1 39,-1 1-66,1-2 46,1 0-200,1-1 50,0 0-126,1-1-90,1 0 123,-1-2-132,1 0 155,-1-2-90,0 0 75,-1 0-97,-1-1-13,1 0 45,-2-1-88,1-2 108,-1-1 70,0-2 22,0-1 56,-1-1-64,2 0 59,0 1 2,2 2 13,1 1-11,1 1 104,2 1-37,0 1 106,1 1 139,0 1-91,2 2 152,-1 2 17,2 1-84,0 1 68,3 0-96,2 1-30,4-2-10,2 1 21,4-2-19,1 0-74,1-1 4,3-1-47,-1 0-156,2-2 62,-1 0-115,2 0 65,-1-1-118,0 0 30,0 0-107,-1 0 101,-1 0 35,0 0-36,-3 0 77,-1 0 186,-1 0 24,-2 1 126,-2-1-121,-1 1 87,-3 0-57,-1 1 105,-2 0 192,-1-1 1287,-1 1-1013,0-4 878,-2 1-1586,0-3 106,0 1-158,0 0 96,0 1-172,-1 0 80,0 1 33,0 2-32,-2 1 38,-2 4-61,0 2-3,-2 2 196,-1 2-22,0 1 148,-1 0-83,2 0-29,-1 1 4,3-2-3,0 1-16,3-2-284,0 0 48,1 0-168,2-2-62,3 0 137,3-2-112,6-1 140,5-2-627,5-1 166,1-3-432,5 1-298,-2-1 421,2 0-346,-2 0 743,1-1 296,0-4 272,0-2 0,1-3 0</inkml:trace>
  <inkml:trace contextRef="#ctx0" brushRef="#br2" timeOffset="154">18693 5056 24575</inkml:trace>
  <inkml:trace contextRef="#ctx0" brushRef="#br1" timeOffset="155">18217 5246 24575</inkml:trace>
  <inkml:trace contextRef="#ctx0" brushRef="#br1" timeOffset="156">5550 5317 9502,'-20'1'357,"9"-1"-16,-4 2-129,0-1 303,-3 1-129,-1 1 189,0 1 32,1 0-185,1 1 95,2 0-157,2 1-174,3-1-40,3 1-59,2 0-209,3 1 99,2-1-130,2 1 131,5 0-17,2 0 51,3 1-57,2-2 106,1 1-186,0 0 36,1-1-132,-1 0 53,1 1 63,-2-2-5,-1 1 97,-1-1 43,-1 1 67,-2-2 33,-2 1-17,-2-1-1,-1-1 14,-1 1-26,-2 0-29,0 0 34,-2 1-54,-1 1 77,-2 1-347,-3 0 96,-3 1-221,-1 1-389,-2 2 213,-1 0-358,-3 1 513,-1 1 161,-4-1 204,-1 2 0,-2-1 0</inkml:trace>
  <inkml:trace contextRef="#ctx0" brushRef="#br2" timeOffset="157">15836 5390 9502,'-18'-9'1294,"10"7"-453,1 1-218,0 0 447,-1 2-476,-1 1 291,0 2-246,-2 3 284,0 3-205,0 1-86,1 1-26,0 1-92,1 0-146,1 0-92,0 0-11,2-1-301,0-1 34,2-1-186,0 0 131,1-3-86,0 1 59,2-2-67,0 0 108,1-1-512,0-1 150,1-1-453,1-1 105,2-1 175,2 0-58,2-1 253,0-1 136,3-1 52,0-3 48,1-3 81,2-2-6,-1-2 69,1-1-79,-2 2 88,0-1-57,-1 1 87,-1 0-97,-1 1 377,-1 2-94,-2 1 246,0 1 68,-1 2-200,0 1 158,1 1-204,1 0-18,0 2-89,0-1 25,0 2-74,0 0 9,-1 1-22,-1 1 10,0 2 85,-2 0-63,0 2 64,-1-1-86,-1 0 41,0 0 11,-1-1 15,-2 1-84,-2-1-47,-2 0-13,-1-1 14,-2 0-103,0-1 50,0 0-118,0-1-166,1 0 91,0-1-158,1 0 164,2-1-238,1 0 83,1 0-188,0 0 179,1 1 15,0 0 6,-1 1-12,1 0 32,-1 2 261,-1 1-27,1 0 142,-2 2 308,1 0-146,-1 1 249,1 0 174,-1 1-207,2-1 222,-1 0-244,1 0-20,2 0-60,0 0 33,1 0-99,1 0-133,1-1 29,3 0-86,3-1-213,4 0 49,4-1-160,4-1 145,2-1-542,2-1 163,1-1-427,1 0-168,-1 0 285,-1-1-260,-2 0 422,-3 0-124,-2 1 196,-4-1-158,-2 0 280,-3 1-206,-2-1 142,-2 1-573,-2-1 592,-3-1-100,0 0 484,-3-3 63,1 0 306,0-2-104,2 0 192,1 0-273,-1-1 472,2 0-204,-1 1 445,2 0-401,-1 2 561,2 0-268,-2 1 378,1 1 311,-1 1-403,-3 1 349,-1 1-566,-7 4 74,1 1-262,-4 2 175,1-1-306,0 2-36,1 0-103,-1 0 30,2 1-92,1 0-320,1-1 64,4 2-200,1-1-20,2 0-76,1 0-32,3-1 32,2 0 4,6-1 57,2 0-72,4-2-438,1 0 221,2-1-315,-1 0 334,1-1-308,-3-1 203,2 1-236,-4-1 352,1 0-640,-4-1 279,1 1-185,-3-2 534,0 2 496,0-2 0,0 1 0</inkml:trace>
  <inkml:trace contextRef="#ctx0" brushRef="#br1" timeOffset="158">5223 5379 9502,'-20'1'259,"13"-1"-21,0 0 174,2 0-62,2 0 62,1 0-388,3 1 115,3-1-368,5 2-122,3-2 139,6 0-147,1 0 216,2 0 85,4 0 58,2 0 0,2 0 0</inkml:trace>
  <inkml:trace contextRef="#ctx0" brushRef="#br1" timeOffset="159">4633 5414 10041,'6'-6'1671,"-3"4"-1231,1 1-305,0 1-40,3 0-148,-1 1 111,3 1-515,0 3 170,0 1-253,2 1 316,0 2 224,3 0 0,0 2 0</inkml:trace>
  <inkml:trace contextRef="#ctx0" brushRef="#br1" timeOffset="160">4848 5515 9502,'-14'-26'116,"9"15"15,2 0 70,2 1-26,0 0 103,1 1-36,2 1 106,0 2 30,3 0-75,2 2 49,0 2-90,2-1 1,0 2-16,0 0 21,0 2-71,1 0 90,2 2-70,-1 1 101,3 1-147,1 1-36,2 0-48,0 0-1,-1-1-191,2 1 58,-2-1-131,-1 0-153,-2-1 136,-2 1-169,-2-1 154,-3-1-27,-1 1 20,-1-1-47,-2 0 42,-1 0 111,-2 0-69,-1 1 92,-4 0 70,-4 0 21,-2 1 111,-3-1-122,1 0 113,-4 0-90,2 0 106,-1-1-24,1-1-52,0 0 10,0-1-25,2 0-81,0 0 18,3-1-29,0 0 19,3 0-18,1 0-25,2 0 0,1 0-590,1 0 421,5 0-718,3 0 586,8 0-10,2 0 195,5-2 202,1-1 0,3-1 0</inkml:trace>
  <inkml:trace contextRef="#ctx0" brushRef="#br1" timeOffset="161">5191 5467 9502,'-14'1'724,"7"0"-126,1 0-241,-1 0 269,0 2-153,0 0 226,1 2-288,1 0-29,0 3-108,1-1 58,0 2-51,1 0 17,2 0-73,-1 0-58,2 1-49,0-2-38,1 1 51,0-1-86,3-1 15,1 0-76,3-1 84,0-2-230,2 0 108,1-1-186,1-2-49,1 0 64,1-1-84,0 0 86,0 0-403,-1-2 69,0-1-270,-1-1-102,1-3 306,-2 0 16,0-1 312,0-1 295,0-2 0,0-1 0</inkml:trace>
  <inkml:trace contextRef="#ctx0" brushRef="#br2" timeOffset="162">7267 5601 9502,'17'-3'-149,"-8"0"39,-1 0-91,1-2 193,-1 0 71,0 0 50,-1-1-8,0 1 28,-1-1-14,0 1 77,-2 0 89,0 0-47,-2 1 106,0 0-147,-1 0 111,-2 1-80,-2 0 102,-2 1-109,-6 1 30,-3 0-45,-6 0-1,-3 2-14,-4 0-60,-2 2 1,-3 1-1,-1 2-91,-4-1 23,1 1-64,-3-2-41,-1-1 53,0 0-63,-3-2 62,1 1-140,-1-2 39,1 0-116,-1-1 83,-1-1-18,1-1 35,1-2-30,1-1 30,3 0-26,4-1 44,5 1-28,2 1 120,5-1-16,4 2 23,3 0 26,3 0-68,3 0 38,2 0-38,3 1-84,2-1 15,1 1-65,2 0 78,2 1-203,2 0 85,4 0-156,3 1 47,2 0 70,3 1-56,1 1 56,1 0 3,3 2 11,-1 2 30,4 2 106,2 1 12,3 2 88,4 1-83,4 2 109,5 2-85,2 1 123,5 0-135,1 2 117,3-1-85,1 0 100,0 0-89,0-1 26,-3-2-57,1-1 52,-6-2-19,3 0 21,-5-2 0,2 0 0</inkml:trace>
  <inkml:trace contextRef="#ctx0" brushRef="#br1" timeOffset="163">5170 5546 9502,'-19'0'-723,"11"-1"980,1 0-38,3-2 278,-1-1-95,3 0-2,-1-1-27,2 1-24,0 1 0,1-1-68,0 2 653,0 0-597,0 0 390,1 1-644,2 1-2,2 0-173,3 0 56,1 0-125,2 0-395,1 0 183,1 0-318,0 0 296,1 0-378,-2 0 514,1 0-370,0-2 629,1 0 0,0-2 0</inkml:trace>
  <inkml:trace contextRef="#ctx0" brushRef="#br1" timeOffset="164">4914 5531 9502,'-10'4'469,"7"1"-87,0 0 330,2 0-294,0 1 210,1 2-170,-1-1 178,2 2-144,0-1-139,1 2-5,3-1-77,0 0-252,1-1 31,0 1-138,0-1-64,-1-1 90,-1 0-77,1-1 101,-1 0-447,0-1 71,-1-1-297,0-1 194,0 0-213,-1-1-349,-1-2 184,0-1 93,-1-2 639,-1-4 163,-4-3 0,-3-3 0,-3-3 0</inkml:trace>
  <inkml:trace contextRef="#ctx0" brushRef="#br1" timeOffset="165">4290 5641 9502,'6'4'295,"-4"-2"-44,-1 1 221,0 0 86,-1 0-136,0 1 107,0 0-162,0 2-41,-1-1-29,0 0 7,-1 1 45,0 0-62,0-1 68,0 0-138,1 0 68,-1 0-133,1 0 65,0-1-86,1 0-146,-1-1 36,1 0-112,0-2-154,0 2 102,1-2-162,0 1 201,2-1-183,0-1 117,2 0-204,0 0-101,0 0 44,0 0-106,0 0 140,0-1 75,-1 0 58,1-2-6,-1-1 142,0-2-28,-1 0 77,-1-1 14,0-2-8,-1 1 59,1-2-66,0 0 126,2-1-63,0 1 112,2-3-83,2 1 35,1-1-26,2 1 49,1 0-20,1 1 141,1 1-32,0 1 78,1 2 101,0 1-106,1 1 120,-2 2-104,0 1 50,-1 1-40,-1 1 51,-2 2-74,-2 2-38,-2 2-24,-2 2-28,-1 2-64,-1 1 37,-2 1-37,0 0 64,-1-1-126,-2 0 33,-1-1-118,-1 0-89,-1-2 58,0 0-84,-1-2 92,-1-1-96,-1 0 42,0-2-90,-3 0-12,0-1 48,-1 0-41,0-1 34,-2-1 3,1 1-5,-1-1-27,2 0 53,0 0-25,1 0 44,3 0-3,2 0 13,1 0 97,3 0-111,0 0 150,2 1-83,2 0 314,2 3-66,2-1 134,1 3-157,3-2 208,0 2-76,0-1 160,0-1-151,1 1 3,0-1-16,0-1 29,1 0 34,0-1-79,1-1 79,1 0-117,1 0-144,2-1-32,0 0-125,2 0 142,-1-1-348,1 0 125,0-1-233,0-1-171,-1 0 185,2-1-188,-3 0 198,2-1-73,-2 0 76,0-1-86,-2 0 140,-1 0 88,-1-1 29,-3 1 46,-2 0 87,-2-1 30,-2 1-1,-1-1 140,-1 0-116,-1 0 107,-2 0-97,-2 0 223,-1-1-69,-1 1 182,0 0-189,0 1 265,2-1-126,0 2 229,2 0-216,0 1 98,0 1-89,2 0 357,0 2-301,0 3 169,0 1-329,1 6 1,0 0-2,1 2-39,0 0 40,1 1-39,-1-1-147,1 0 44,0 0-133,0-2 136,1 1-162,-1-2 101,0 0-137,1-2-357,0 0 119,0-2-263,0 0 241,0-1-377,-1-1 507,1-2-346,0 0 629,1-1 0,0-1 0</inkml:trace>
  <inkml:trace contextRef="#ctx0" brushRef="#br1" timeOffset="166">3888 5689 9502,'-13'8'-609,"8"-4"885,0 1-43,2 0 263,1-2-106,1 1-118,1-1 27,2 0-109,1-1 84,5-1-72,1 0 98,5-1-154,2 0 35,3-2-97,3 0 47,2-4-209,2 0 46,2-1-129,2-2 111,-1 2-374,1 0 117,-2 0-301,0 1 69,-1 1 333,-3 0-98,1 0 304,-3-2 0,1 0 0</inkml:trace>
  <inkml:trace contextRef="#ctx0" brushRef="#br2" timeOffset="167">16167 5652 9502,'-27'-1'958,"17"0"-747,2 0 572,3-1 39,2 1 267,3 0-270,3 1-437,5 0-111,5 1-47,1 1-32,2 1-20,0 1 42,-1 1-66,0 0 52,-1 0-69,-1 0 132,0 0-41,-2 0 113,-1-1-132,-2 1 141,0-1-98,-2 0 112,-1 0-23,0 0-66,-1 0 47,-2 0-114,0 0 31,0-1-76,-1 1 24,-1 0-35,1 2-15,-1-1 1,0 2 13,-1-1 33,0 2 22,-3 1-15,0 0-10,-2 1 7,-2 0-24,-1 0 27,0 1 70,-1 0-43,0-1 97,1 0-114,0-1 5,2 0-69,0-1 15,2-1-312,1 0 75,2 0-186,0-1 219,2-1-248,3 0 112,3-1-207,5-1 171,5-1-841,3-1 205,3 0-569,0-1-134,0 1 538,-1 0-305,0 0 22,-2 0 432,-3 1 30,-1-1 435,-2 2 417,-1 0 0,-1 1 0</inkml:trace>
  <inkml:trace contextRef="#ctx0" brushRef="#br2" timeOffset="168">16098 5691 9502,'-22'-4'0,"12"3"1091,1-1-243,1 0 703,1 1-709,-1 0 182,1 1-318,1 0 249,2 0-419,0 1-88,1 1-129,1 1 35,2 0-538,0 2 65,2-1-306,3 0 279,5 0-252,3-1 181,4-1-220,0-1-805,2 0 367,0-1-359,2 0 679,-1-1 555,1-2 0,1-1 0</inkml:trace>
  <inkml:trace contextRef="#ctx0" brushRef="#br1" timeOffset="169">3787 5850 9502,'15'-19'-285,"-6"10"62,-1-1 231,1 0 38,0-1 130,-1 0 7,0 0 0,-1 1-15,0 1-24,-2 0-2,0 1 14,-2 1 18,0 0 31,-1 1 5,0 1 11,-2 0 23,1 1-17,-3 0 22,0 1-46,-3 1-2,-2 0-41,-1 1-21,-3 0 22,-1 1-26,-1 1-3,-1 2 3,-1 1-4,1 1-64,0 2-15,0 0 13,3 1-116,2-1 102,1 1-106,3-1 60,1 0-82,1 0 43,2-1-73,1-1 44,1 0 17,1-1-21,5-1 17,1-1-16,4-2-21,1 1 36,2-2-27,0 1 8,3-2 20,-2 0-28,0 0 110,0-1-36,-2 1 37,0 1-51,-3 0 107,-1 1-21,-2 1 107,-2 1-18,-2 4-20,-1 0 24,-1 3-66,-1 1 18,-1 1-35,-1 0 4,0 0 16,-1 0-78,-2-1 27,1-1-28,-1 0-53,1-1 22,-1-1-18,0-3 19,1 1-113,0-2 43,-1 0-127,0-2-93,-2 0 76,0-1-101,-2 0 120,-1 0-145,-2 0 63,0-1-120,-2-1 125,0-1-2,0 0 41,-1-1-61,0 0-4,1 1 30,1 0-36,3 0 113,0 1-9,3 1 59,2 0-7,2 0 72,3 1 29,2-1 58,6-1 0,4-1 0,5-2 0</inkml:trace>
  <inkml:trace contextRef="#ctx0" brushRef="#br2" timeOffset="170">7514 5751 9502,'-24'0'1106,"10"-1"-680,-2 1-128,-1-2 3,-2 0-39,0 0 56,-2-1 89,2 0-54,-3 0 61,1 1-116,-2-1-24,-1 1-17,-1-1 6,-1 1-68,-1 0-78,-2 1-53,-2-1-1,0 1-122,-4 0 79,-1 0-82,-4 0-30,-3 1 83,-5-1-50,-2 0 62,-3 0-272,-1 0 65,-2-1-230,0 1 214,-1 0-187,0-1 126,3 1-175,3-1 182,5 1-29,5 0 74,7-1-71,6 1 170,7-1 16,5 1 63,6 0-34,3 1-50,3 0-28,6 0 28,3 0 47,8 1 29,7 2 22,10 3-26,5 1-104,9 3 47,3 0-55,6 2 108,4-1-31,2 1 21,5 0-43,-1 0-21,1 0 11,3 0-17,-3 0-14,6 1-18,-6-2-11,2 1 74,-7-3 50,0 2 66,-6-3 0,3 2 0,-3-1 0</inkml:trace>
  <inkml:trace contextRef="#ctx0" brushRef="#br2" timeOffset="171">16383 5722 9502,'-17'0'1442,"12"0"-937,7-1 232,2 1-331,6 0-99,2 0 36,3-1-116,0 2-82,1 0-75,1 2-1,1 0-476,0 2 164,0 1-237,1 0 287,2 1 193,2 1 0,1 0 0</inkml:trace>
  <inkml:trace contextRef="#ctx0" brushRef="#br1" timeOffset="172">4113 5730 9502,'-3'10'842,"0"-6"-282,-1 1-148,1 0 164,-1 1-230,1 1-97,0 1-71,2 0-3,0 1-208,1-1 54,0 1-121,1-2 96,0 0-287,1-1 104,2 0-203,1-1-5,-1-1 121,2-1-103,0-1 66,0 0-257,1-2 324,-1 0-213,-1-2 457,0-3 0,-1-2 0</inkml:trace>
  <inkml:trace contextRef="#ctx0" brushRef="#br1" timeOffset="173">3202 5765 9502,'-2'8'-295,"1"-4"756,-2-1-92,1-1 311,-1 0-96,1 0-180,0 0 49,1 0-117,0 1-12,0 1-34,-1 1 30,1 0-78,0 1-3,-1 1-44,1 0-21,-1 0-75,0 1-25,2-1-1,-1 2 12,1-2-93,-1 1 28,1-1-85,1 0-142,0-1 102,2 0-156,1-1 172,1-1-237,0 0 115,0-2-207,-1 0 99,0-1 56,0-1-4,0 0 33,-1 0-61,-1 0 25,-1-1-76,0-2 126,-1-1-96,-1-2 106,-1-1-97,-3 0 163,-2 0 25,0 0 50,-1-1 108,1 1-72,-1-1 108,1 1-122,0-1 213,1 0-106,2 0 138,2 0-108,0 0-6,2 1 4,0-1 56,0 1 0,2-1 37,1 1 3,2 1 29,1-1 17,1 3-35,0-1 48,0 1 80,0 1-33,0 1 58,-1 1-79,1 0 119,-1 2-49,-1 1 94,1 1-129,-1 2-4,2 3-50,-1-1 26,0 3-51,2-1-25,0 1-26,0-1-28,2 1-157,0-1 36,0 0-123,0 0-110,1-1 74,-1 0-85,-1-1 141,-1 0-210,-1-1 57,-1 0-164,-2-2 129,-1 1 89,-1-1-7,-1 0 10,0-1-9,-3 1 116,0-1-1,-3 1 55,-2-1 114,-1 1-90,-2-1 98,2 1-106,-2 0-30,0 2-29,0-2 43,0 2-354,0-1 97,0 1-241,1-1 216,0 1-392,1-1 169,-2 1-116,0-2 326,-2 1 308,-2 0 0,-1-1 0</inkml:trace>
  <inkml:trace contextRef="#ctx0" brushRef="#br1" timeOffset="174">5075 5811 9502,'-23'0'-171,"14"-1"580,0 0-22,3-1 296,-1-2-168,3 0-176,0-2 27,2 2-145,1-1 19,1 1-99,0 1 27,1 0-37,0 1 12,2 1-8,2 1 23,1-1-23,1 1 63,1 1-1,0 0 0,2 2 38,-1 0-25,2 2-11,0-1-1,3 1-119,0-1-13,2 1 0,2-1-140,1 0 79,-1 0-93,1-1 62,-2 0-31,0-1 10,-2 1-50,-2 0 43,-2 0-110,-3 0 18,-1 0-61,-2 0 28,-2 1 104,0 1-50,-3 0 269,-1 2-71,-1 0 149,-4 2-97,-1 0 16,-2 2-18,-1 0 49,-1 1-52,1 0-77,-1 1 33,1-1-41,1 1 46,-1-1-63,1 0 43,0 0-65,0-1-7,1-1 3,-1 0-86,1-1 33,0 0-22,0 0 48,0-1-26,0-1 32,-1 1 4,1-1-15,-1 0 37,1 1-75,1-2 52,0 1-53,1-2 66,2 0-39,1-2-9,1 0-96,0-2 72,3-2-41,0-1 87,4-5-52,2-1-10,1-2-4,3-2 14,0 0-50,1-2 16,1-1-81,1 0 84,0-2-38,-1 1 34,1-1-29,-2 1-35,0-1 0,-2 3 18,-1-1 89,-2 2 40,-2 0 69,-1 2-93,-2 1 215,-1 1-94,0 1 167,-2 2-114,-1 0 97,-3 3-55,-3 0 96,-2 2-92,-3 1 140,-3 2-58,-3 2 112,-2 3-47,-2 2-45,-1 2 46,-1 0-36,0 0-59,-1 0-15,0 0-46,0-1-101,-1 0 34,1-2-94,1 1 91,1-3-109,2 0 85,3-2-131,2 0 131,2-3-319,3 1 134,3-2-229,2 0-106,2 0 261,3 0-188,4 2 283,3 1 0,2 1 0</inkml:trace>
  <inkml:trace contextRef="#ctx0" brushRef="#br1" timeOffset="175">2895 5801 9502,'-17'1'-459,"11"0"714,1-1 850,2 1-431,5-1 438,1 1-933,6 0-48,0-1 0,3 2-156,2-2 40,0 0-97,3 0 101,1 0-354,2 0 116,1-1-281,1 1 280,1-3 114,-1 1 72,1-3 34,0-2 0,0 0 0</inkml:trace>
  <inkml:trace contextRef="#ctx0" brushRef="#br2" timeOffset="176">16317 5817 9502,'-19'-9'0,"11"4"0,0 1 836,1 0-164,0 0 534,1 2-283,-1 0-342,3 1 17,-1 0-234,2 1-32,1 0-86,1 1 47,0 2-255,1 0 27,0 1-139,2 0 99,2 0-421,4 0 142,3 0-285,2-1-140,4 0 183,0-2-222,1 0 368,1 0 189,1-1 161,1-1 0,1-1 0</inkml:trace>
  <inkml:trace contextRef="#ctx0" brushRef="#br1" timeOffset="177">873 5871 9502,'-24'-2'0,"13"0"121,2-2 30,1 0 74,2-1-28,3 0 11,1-1 0,2 0 1,4-1 36,3 1-100,7-1 39,2 2-53,4 1 10,1 1-8,3 1 23,0 1 3,1 0-7,1 1 3,-2 0-23,1 1-5,-1 1 18,-2 1-13,-1 1 14,-2 0-61,-2 0-11,-1 0 0,-2 0-107,-1-1 64,-1 1-118,-1-1 115,0-1-209,-1 0 113,-1-2-151,-1 2-18,0-2 78,-2 0-63,-1 1 82,-1 0 37,-1 0-41,-2 0 55,1 0-69,-3 2 190,0-1-68,-4 3 118,-3-1-8,-3 2-24,-2 1 46,-3 2-81,1-1 65,-2 2-31,1-1 34,1 0-36,2-1-20,3 0-28,2-2 33,2-1-103,3-1 32,1-1-90,3 0 74,3-3-22,4 1 45,5-2-13,3 0-49,3-2 58,2-1-68,0-1 74,3 0 76,-2 0-9,1 2 70,-1 0 106,-2 2-51,-1 0 84,-3 2-75,-2 1 34,-2 3-3,-3 3 56,-2 3-76,-3 1 22,-2 1-50,0 1 2,-3 1-68,0-1 7,-1 1-4,-3-2 30,0 0-123,0 0 13,-1-2-88,1-2-94,0-1 82,-1-1-102,1-1 68,-2-1-55,0-1 6,-1-1-55,-2-1 66,-2-1-56,-2-1 26,-3 1-67,-1-1 77,-3 0 14,-3 0 50,-2 0 11,-2 0 77,-3 0-1,0 0 10,0 0 73,1 0-68,2 0 101,1 0-100,3 0 109,2 1-74,2 0 123,4 1-110,2-1 86,4 0-51,3 1 33,2-2-8,2 1-51,3-1-31,3 0 17,5 0-32,2 0 40,3 0-15,1 0 8,1 0-12,2 0 45,1 0 9,0 0 5,1 0-13,0 0-28,1 0-8,0-1 19,1 0-16,0-1 19,0-1-14,-2-1 28,3-1-22,-2 0 38,1 0-32,-1-1 43,-1 1-40,-1 0-1,-2 0-8,0 0-1182,-2 0 874,-2 1-879,-1-2 1145,-1 0 0,-1-2 0</inkml:trace>
  <inkml:trace contextRef="#ctx0" brushRef="#br1" timeOffset="178">2536 5836 9502,'-11'1'568,"7"-1"-134,1 0 136,1 1-145,0-1 148,1 2-206,-1 0 115,1 1-104,0 2 107,0 1-145,0 1-45,1 0-22,0 2-3,0-1-71,0 1-161,0 0-8,1 0-118,2-1-168,0 1 84,3-2-119,0 0 203,2-2-135,0 1 48,1-2-120,0 0-379,-1-2 211,-1 0-350,0-1 337,-1-1-28,-1 0 136,-2 0-22,0-1 94,-2-2 8,0-1 36,-2-1-39,-1-2 130,-3 0-12,-1 0 74,-1-1 26,-1 1 6,-1-2 64,1 1-5,0 0 53,1-1-24,0 1-31,1 0-6,0 0 262,1 1-18,0-1 195,1 2-160,0-1 184,2 1-52,0 1 145,1 0-134,0 2 43,0 0 590,1 1-451,1 1 362,2 1-764,2 2 89,2 1-55,3 2 77,1 0-89,1 0-80,2 1-10,0 0-40,3 0-59,0-1 20,0 1-99,0-1 0,0 0-79,0 0 18,0 0-18,-1-1-1,-1 0 33,-2 1-40,-1-1 12,-1 0-27,-3-1-18,0 1-55,-3-1 43,-1 1 95,-1-1 22,-2 0 57,0-1 40,0 2-2,-1-1 5,-2 1-13,-2 0-116,-2 0-19,-1 2 9,-2-1-83,1 0 87,-1 1-88,1 0 88,0-1-188,1 1 75,-1-1-127,1-1 93,-1 1 25,-1-1-7,-1-1 21,0-1 60,-1-1 20,0 0 41,-1-1-34,1 0-95,-1 0 9,1-1-71,1-1-49,1-1 60,2-1-68,1-1 131,3 0 76,1 0 80,5-2 58,1-1 0,4-1 0</inkml:trace>
  <inkml:trace contextRef="#ctx0" brushRef="#br1" timeOffset="179">2863 5830 12270,'-1'18'1051,"-1"-9"-753,-2 0 64,1 0-143,-1 0 45,2 0-41,0 0-11,1-1-72,0 0-26,2-1-51,0 0 68,2 0-107,2-2 20,3-1-95,3 0 106,1-2-131,3-1 75,1 0-77,3-1-401,-2 0 168,2 0-341,-2-1-153,1-2 191,-2 0-222,0-1 330,-1-1-157,-2 1 189,-1 0-12,-3-1 245,-1 1 241,-1-3 0,-1 0 0</inkml:trace>
  <inkml:trace contextRef="#ctx0" brushRef="#br1" timeOffset="180">2189 5872 9502,'-9'3'525,"4"-1"-84,1 1-112,-1 1 185,1 1-80,-2 2 122,1 0-212,-1 3 91,-1-1-88,0 2 87,0 0-71,0 0-107,1 0 30,2-1-177,0 0 24,2-1-130,1-2 92,0 0-66,1-1 25,1-1 0,0-1 30,3-1-225,1-1 31,2-1-182,0 0-95,2-1 16,-1-1-130,1 1 88,-2-2-35,2-1 146,-3-2-93,2-1 158,-3-1 39,0-1 63,-2-1 4,-1 1 59,0-2 15,-2 2-15,0-1-4,-1 1 154,-1 0-14,-3 1 140,0 0-93,-1 2 220,0 0-44,0 0 158,1 2 115,0 0-184,0 2 176,1 0-198,1 1-59,0 1-87,1 1-21,0 2 12,1 1 18,1 3 14,0 0-28,0 1-21,0 0-4,0 0-1,2 0 34,0 0-11,3 0-12,1-2 1,3 1-104,0-1-11,3-2 0,1 0-186,3-3 87,1 0-131,3-1 102,-1-1-284,3 0 77,-2-1-222,1-1 232,-1-2-82,-2-1 110,0 0-147,-2-1-47,-2-1 43,-2 1-50,-2 0 103,-3 0 189,-2-1-37,-2 0 104,-1 0 5,-1 0-11,-3 0 65,-1 0-72,-3 0 106,-2 1-70,-1-1 83,-1 1-49,0 0-26,1 1-9,-1 0 17,1 1-139,2 0 53,1 1-108,1 1 100,2 0-944,1 1 669,2 2-747,1 1 928,1 2-56,3 0 121,1 1-69,1-1 83,0-1 48,1-1 29,1 0 58,0 0 0,2-1 0,1 1 0</inkml:trace>
  <inkml:trace contextRef="#ctx0" brushRef="#br1" timeOffset="181">2883 5872 9502,'-28'7'422,"14"-4"-62,1 1-93,0-1 279,1 0-108,1 0 187,3-1-227,2 0-162,1 1-34,2-2-57,1 2-239,3-2 67,3 0-157,3 0 129,5-1-426,4-1 148,3 0-295,1-2 391,1-1 145,2-3 92,0-3 0,2-1 0</inkml:trace>
  <inkml:trace contextRef="#ctx0" brushRef="#br1" timeOffset="182">1900 5905 9502,'-12'2'384,"6"0"275,-1 2-171,0 2 404,-1 1-177,-1 1-241,0 1 47,-1 1-165,2 0-136,1 1-24,2-2-75,1 1 10,1-2-123,1 0 23,1-1-108,1-1-15,0-1 52,2-2-50,0 0-39,3-1-160,1-1-57,1-1-24,0 0-178,2-1 182,-2-1-218,0-2 237,-1-2 38,-1-1 117,-2-1 10,0-1 51,-2 0 78,0-1-11,-1-1 70,0 1-79,-1-1 77,0 1-69,-3 0 84,1 1 237,-1 0-42,0 0 163,1 2 178,0 0-190,1 2 226,0 1-260,1 1 157,0 1-262,3 4 160,0 0-254,4 5 3,1 1-4,2 3 25,1-1-18,0 1 33,1 1 18,0-1-30,0 1 26,0-1-103,0 0-13,1-2 4,-1 1 7,1-2-218,0 0 54,0-1-175,0 0 143,-1-2-414,0 0 131,-1-1-323,0 0 346,-1-1-484,-1 0 235,0 0-147,-1-1 404,0 0 368,1 0 0,0 1 0</inkml:trace>
  <inkml:trace contextRef="#ctx0" brushRef="#br2" timeOffset="183">16715 5879 9502,'-38'-3'2130,"22"2"-839,3 1-409,0-1 418,0 2-570,1 0-129,-1 0-178,2 3 21,2-1-350,2 2-30,1 0-144,3 1 80,1 0-390,2 1 116,1-1-262,2 1 334,5-2-424,2 1 201,4-2-351,-1-1 165,1 0 187,0-1-53,-1 0 125,0 0 193,-2 0 51,0-1 51,-2 1 273,-1-1-132,-2 1 165,-2-1-150,-1 1-42,-1 0 26,0 0 2,-1 0-26,1 1-42,1-1-17,0 1 0,2 0 0</inkml:trace>
  <inkml:trace contextRef="#ctx0" brushRef="#br1" timeOffset="184">4304 6099 9502,'-9'-2'127,"5"1"55,0 0-10,0 1 71,-1 0-14,1 0 88,-1 0-101,1 0 65,-1 0-79,1 1 82,2-1 57,0 1-221,5 0 92,3-1-222,8-1 26,3-2 9,8-2 32,3-1 15,6-2-58,3-1 32,5-1-114,-2 2 58,6-1-52,-5 1 63,4 0-48,-5 0 26,1 0 22,-4 2-26,0-2 55,-4 2-136,1-1 26,-4 0-120,1 0 15,-3-1 35,1 0-36,-3-1 78,2 0-226,-2 0 59,0-1-136,-1 1 102,-3 1 2,-3 1 40,-3 2-72,-4 2 81,-3 1-8,-4 1 73,-2 2 71,-4 1 64,-2 3 58,-7 3 0,-2 1 0,-3 2 0</inkml:trace>
  <inkml:trace contextRef="#ctx0" brushRef="#br1" timeOffset="185">1470 5893 9502,'-12'11'1189,"6"-5"-859,2 2 175,0 1-161,1 2 67,1 0-66,1 3 74,1-1-81,0 0-74,1 0 17,1 0-93,2-1-89,1-1-12,1-1-79,0-2 18,0-1-23,0-1 39,1-1 19,-1-2-175,0 0 54,0-2-197,0-1 167,-1 0-321,1 0 97,-2-1-213,1-2 158,-2-1 82,0-2 11,0-2-15,-2 0 131,0 0 43,0-2 48,-1 0 65,0 0-51,0 0 6,0-1-9,0 1 162,0 1-22,0 1 143,0 0-95,0 1 92,1 1-26,1 1 77,2 0-79,0 0-53,1 2 31,0 0-58,0 1-30,0 0-34,1 2-18,-1 0-29,-1 0-9,0 1-14,0 1 10,-2 2 12,0 0 15,-1 2-28,0 0 8,-1 0-17,0-1 2,-1 1-10,0-1 27,-3 0-2,-1-1-3,-2 0 1,0-1-26,-2 0 30,0-1-31,1 0-24,0-1 39,1 0-44,0 0 56,2-1-84,2 2 11,0-2-76,2 3 66,0-1 76,1 2-23,0 0 61,0 2 121,1 0-33,0 1 123,2 1-99,1 0 105,0 1-53,2-2 101,0 0-82,2-1-62,2 0-9,3-2 3,2-2-207,3 0 91,2-1-182,3-2 178,1 0-609,2-2 186,-1-1-410,0-1 458,-1-2 194,-3 0 160,0-1 0,-1-1 0</inkml:trace>
  <inkml:trace contextRef="#ctx0" brushRef="#br1" timeOffset="186">1202 5924 9502,'-2'-8'-173,"1"5"365,0 1 31,0-1 231,1 2-160,-2-1 29,1 3-32,0 1-92,-1 2 85,1 2-100,-1 3 60,1 0-95,1 2 67,0-1-81,0 0-57,1 0-32,1-1 0,3 0 18,1-2-40,2-1 21,1-1-96,1-1-226,1-1 69,0-1-157,0-1 176,0-1-97,-1 1 47,0-1-96,-1 0-284,-1-1 428,-2 1-262,0-2 453,-1-1 0,-1-2 0</inkml:trace>
  <inkml:trace contextRef="#ctx0" brushRef="#br2" timeOffset="187">7506 5926 9502,'14'1'207,"-11"-1"-23,-4 0 152,-2 0 210,-7 0-129,-3 0 184,-5 0-238,-3 0 52,-3 0-109,-1 0 68,-3 0-99,0 0 107,0 0-67,-2 0 79,3 0-199,-3 0-66,1 1-46,0 1 24,-1 1-135,0 1 51,0 1-117,0 0-163,-3 1 119,1-1-131,-4-1 132,-1 0-99,-3-1 4,-3-1-93,-5 0 83,-1-2 46,-3 0 0,-1 0 34,-1-1-28,5-2 295,1 0-101,9-1 180,5 1 57,7 0-114,8 1 126,4 1-107,5 1-245,4-1-28,2 1-306,5 1 111,2 0-13,7 2 109,1 1-77,5 1 23,0 2-60,3 0 173,-2 1 76,4 3 91,-1 0 0,3 1 0</inkml:trace>
  <inkml:trace contextRef="#ctx0" brushRef="#br1" timeOffset="188">1794 5982 9502,'-20'0'231,"11"0"-29,1 0 167,1 0-97,1 0 80,2 1-38,1 0 50,2 2-48,0-1-86,3 2 25,1-1-130,5 1 45,3-2-89,3 1 65,3-2-203,3 0 48,2-1-117,1 0 119,2-1-388,1-1 81,0-1-266,-1-1 200,0 0 243,-2-1 21,1-1 116,-2-2 0,1 0 0</inkml:trace>
  <inkml:trace contextRef="#ctx0" brushRef="#br2" timeOffset="189">14063 6351 9502,'0'-11'-1126,"0"6"1008,0 0 108,-2 0-31,-1-1 41,-1-1 0,-2 0 0</inkml:trace>
  <inkml:trace contextRef="#ctx0" brushRef="#br1" timeOffset="190">2440 6447 9502,'-6'-6'2831,"3"4"-1979,1 1-234,0 1 275,-1 2 276,1 2-342,0 2 306,-1 3-502,-1 3 44,1 0-184,-1 2 110,0 0-222,0 1 266,0 0-157,0 0 219,1 0-195,-1-1-175,2 1 21,1-2-322,0 0 28,0-1-176,1-1 114,0-1-372,1-1 134,0-1-252,2-2 310,0-1-106,1-3 24,0 0-120,2-1-320,-1-2 221,2-2-221,0-3 270,1-3-79,0-4 118,-1-3-94,0-2 25,-1-2 127,1-1-66,-1-1 115,-1 2 200,1 1-4,-1 3 151,0 1-120,-1 2 148,1 2-101,0 0 103,0 1 245,1 1-140,1 1 248,1 1-265,0 0 221,1 1-144,1 1 238,0 2-109,1 0-47,0 2 0,0 0-71,-2 1 25,1 1-49,-2 1 42,-1 1-95,-1 2 176,-1 1-103,-1 1 121,-2 1-77,0-1-74,0 0 26,-2-1-66,0 0-58,0-1-39,-1 0-15,-1-2-263,-2-1 106,0 0-156,-4-1 143,1 0-346,-3-1 108,-1 0-253,0-1 262,-1-1-574,-1-3 199,1 0-422,-1-2 2,0-1 716,2-1-246,-1 0 641,1-3 0,-1 0 0</inkml:trace>
  <inkml:trace contextRef="#ctx0" brushRef="#br2" timeOffset="191">12254 7060 9502,'-20'8'177,"11"-5"-126,2 0 302,1-2-58,2 0 242,0 0-81,1-1-134,0 0 139,2 0-77,-1-2 2,1 0-34,1-5 4,0-2-39,1-5 44,2-2-128,3-3 25,1-2-54,3-3-1,0 0 0,1-2 26,0 0-13,-2-1 69,0 0-75,-1-1-27,-1 1-17,-1-1-31,-1 1-35,0 0-26,-2 1-1,-1 0-58,-1 1 113,0 0-64,-1 2 82,-1-1-48,-1 3 8,-3 0-15,0 3-11,-1 3 122,1 2-53,0 4 103,1 3-41,-1 2 5,1 2-10,0 4-26,-1 4-98,3 8-38,-1 5 1,2 5-146,0 6 99,1 1-105,0 4 70,0 2 16,1 1 5,1 1-10,-1-1 1,0-1 63,0 1-63,-1-6 76,1 3 7,-2-6 48,0 1-2,-2-3-12,0-2-113,-2 0-13,0-5 3,0 0 16,2-6-154,-1 0 49,2-5-136,0-2-199,1-3 13,0-1-83,0-4 79,1-3 210,1-5-13,1-6-27,1-6 19,2-3-1,1-4 64,0 0-17,0 0 70,0 1-32,-2 1 170,1 3-25,-2 1 114,0 5-128,-1 1 243,-1 2-113,0 1 181,0 1-154,-1 2 34,0 0-46,-1 0 46,0 1 96,0 0-48,-2 1 78,0 0-56,0 1-133,1 0 20,-2 1-39,2 1-71,-2 0 38,1 2-117,0 0 93,-1 2-136,1 0 74,-1 4-104,-1 2 59,-1 8 9,0 5 43,0 6-35,-2 6 215,1 3-65,-1 4 157,1 1-145,0 1 123,-1 0-88,0 0 128,1-1-89,0-3-96,0-3 28,2-5-85,2-4-138,1-3 33,2-4-132,-1-3 114,2-4-136,0-3 55,1-2-138,1-3 128,2-1 22,2-2 15,0-4-36,0-3 126,0-4-90,1-3 126,-1-2-75,0-3 16,0-2 7,0-3-11,-1-1-38,1-4-7,-1-1 6,-1-3 10,-1 1 23,0-3 11,-1 3-20,-1 0 60,-1 2 7,0 5 2,-1 4-27,0 7 320,0 3-80,-1 5 232,-2 3-194,-1 3 126,-3 5-60,0 6 127,-2 7 55,0 9-128,0 5 123,0 6-146,1 2-122,0 2-60,1 2-38,2-1-347,1-3 122,2-2-226,1-5 211,1-2-211,1-5 80,3-3-176,2-4-788,3-2 907,2-6-686,3-2 1043,2-4 0,1-1 0</inkml:trace>
  <inkml:trace contextRef="#ctx0" brushRef="#br1" timeOffset="192">1642 6610 9502,'21'-6'-693,"-12"1"871,-2 1-17,0-2 212,-2 0 53,-1 0-105,-2-1 94,1 1-121,-2 0 195,0 0-98,-1 1 127,1 1-158,-1 1 284,0 0 686,0 2-428,-1 2 334,1 2-816,-2 5-90,0 1 54,-1 3 124,0 0-126,0 1 138,0 1-164,-1-2-36,1 2-53,1-3 8,0-1-88,1-1-153,1-1-16,-1-2-87,1-2-279,0 0 121,0-2-137,2-1-256,0-3 283,4-2-360,1-4 163,2-3 79,2-2 18,0-1 68,2-3 78,-1 1 36,2-2 5,0 0 58,0 0 78,0 1 41,0 1 13,-1 1 138,-1 1-96,0 3 80,-2 0-74,-1 4 271,-2 1-73,-1 2 235,-2 2-34,0 0-80,-1 1 51,-1 1-70,0 0 181,-1 1-50,-1 1 135,1 2-183,-1 1-56,0 2-62,0 0 21,-1 0-239,-1 1 28,0-1-124,-2 1-164,-1-1 127,0 0-149,-1-1 170,0 0-63,-2-1 28,1 0-74,-2 0 22,0-2-109,0 0-19,-1-1-67,1 1 39,0-2 114,1 1-27,2-1 82,1 0 58,1 0 43,2 1-7,0 1-5,2 0 112,0 2-27,2 1 126,0 1 165,4 1-93,1 0 147,2 0-163,1 1 1,1-1-30,0-1 28,0 0-20,2-1-13,-1-2 20,0 0 17,1-2-324,0-1 53,0 0-199,1-1 144,-2 0-613,1-2 168,-2 0-476,0-3-184,0 0 347,-2-2-279,0 2 498,-2-1-360,0 0 682,-1 1-400,0-3 735,1 0 0,0-2 0</inkml:trace>
  <inkml:trace contextRef="#ctx0" brushRef="#br2" timeOffset="193">11099 6749 9502,'-1'-16'-423,"0"7"78,0 0 125,0-1 348,0-1-20,0-1 224,0 0-72,0 0-69,-2 0 24,0 1-73,-1 1 69,-2 1-56,0 1 78,-2 1-68,0 2 75,-3 1-50,0 1 72,-4 1-24,-1 1-53,-3 0 19,-1 0-69,-2 1 49,-1 0-43,0 0 29,-1 0-61,1 0-20,1 0 11,-1 0-5,3 0-55,-2 0 23,3 1-76,-1-1-21,1 0 26,-1 0-57,2 0 67,-2 0-46,1 1 76,-1-1-36,-1 2 59,0 1 1,-2 2-21,0 1 9,-2 2 32,-1 0-20,-1 3 33,0 1-44,1 1 46,0 0-32,2 1 49,2 0-56,1-1 16,3 1-16,1-3 12,3 1-54,1-2-4,3-1-14,2-1-31,2-2 30,1 0-10,2-2 17,2 1-69,0-1 20,1-1-97,0 1 70,0 0-9,0 1 60,0 0-29,0 1 107,1 0 0,0 3 12,0 0-13,0 1 23,1 1-14,1 0 91,0 2-44,1-1-15,1 0-24,3 1 1,3-1-66,3 0 64,3-1-58,7-3 60,6-1-61,7-2-1,10-3-11,6-1-171,6-4 83,3-3-132,0-2 91,2-3-106,-6 0 45,1 1-89,-7 0 87,-2 1 75,-6 1 6,-1-1 22,-3 1 37,-3 0-22,-2 1 23,-3 0-40,-3 0 116,-3 0-42,-2 1 122,-1-1 59,-3 0-55,0 0 82,-4 0-79,0-2 58,-2 1-34,-1-2 48,-1 0-56,-1-1 7,-1-2-44,-1-1 23,-1 0-78,-2-2 38,-1 0-33,-1-2 43,-1 1-62,-1-1-2,-1 1-8,-1 0-7,-1 2 119,-2 1-71,-4 1 63,-3 1-17,-3 2 13,-3 0 9,-2 2-18,-4 2 17,-1 1-42,-2 1 64,0 1-94,-1 0 40,1 1-37,0 0 40,1 1-44,1-1 45,0 1-44,2-1 39,-1 1-79,1-1 5,0 1-59,0-1-10,-1 0-14,1 0 21,-1 0 20,-1 0 9,-1 1-2,0 0-22,-2 0-2,-1 0 41,-1 1-2,0 1 3,-1 1 37,0 2-33,0 2 30,1 0-33,1 1 47,1 1 11,1 1 3,1 0 39,0 1-70,2-1 42,1 1-46,2 0 30,0 1-21,1 0 26,1 1-27,0-1 10,1 2-9,2-1 4,-1 3-32,1-1 25,0 1-28,2 0-10,0 1-14,2-2-6,0 2 13,2-2-56,0 2 18,2-2-79,1 0-8,1 0 25,2-1-36,1-2 60,0 0 37,3-1 11,1 0 16,4-1-16,3-1 132,3 1-27,3-1 128,4 0-138,2 0 122,4-1-96,3 1 106,3-1 111,2 0-49,1 0 98,2-1-74,0 0-50,0 0-7,1 0-20,0-1-142,0-1 7,0-2-90,0 0 93,2-1-161,0-2 90,2-1-141,0-2 3,2-2 38,0-4-40,2 0 44,0-2-189,-1 0 35,-2-2-131,0 1 120,-3-2-33,-1-1 13,-3 0-36,-3-1 137,-4 0 35,-6-1 74,-2-1-44,-5 1 150,-3-1-30,-3 2 100,-4 0-77,-2 0 95,-2 0-48,-2 1 97,-2-1 109,-1 1-45,-3-1 103,-1 2-68,-2-2-92,0 2 28,-1-1-36,0 1-72,-1 1-26,0 0-26,-1 0 5,-1 1-4,-3 2-30,0 1-16,-3 2 15,-3 1 34,-2 3 13,-4 1-18,-1 2 52,-1 0-1,-3 2 12,-1 0 37,-4 2-27,-1 3 21,-2-1-21,0 2-106,0 0 43,0 0-43,1 0 68,0 0-77,2 0 9,1 0-77,1 0-38,1 0 28,0 1-61,3-2 82,1 2-34,2-1 52,1 1-13,2 0-13,0 1 52,1 0-57,1 2 52,0 0 29,1 1-18,0 1 30,1 1-44,1 1 70,-1 1-48,2 0 63,0 1-38,2 1-12,2-1 18,1 0-21,5-1-54,3-1-4,3 1-8,2-2-8,3 1 56,2-2-17,6 1 13,4-2 27,4 0-22,4-2 18,4 0-48,4-1 8,2-1-14,4 0 24,1-2-50,2 1-14,0-1 0,0 0 4,0 0 14,-1 0 24,1-2-27,-2 1 58,2-2-17,-1 0 2,1 0-28,-1-2 47,1 0 9,-2-1 17,1 0-11,-3-1 1,0-1-19,-2-3 26,0-1-93,-3-2 39,0-2-41,-1-1 60,-2-1-52,-1-1-17,-2-1-11,-1-1-48,-3 0 76,-2 0-34,-3 0 28,-3 1-210,-3 0 24,-4 1-135,-4 1 218,-4 2 87,-10 1 103,-7 2 0,-8 0 0</inkml:trace>
  <inkml:trace contextRef="#ctx0" brushRef="#br1" timeOffset="194">2206 6488 9502,'-14'6'1369,"8"-3"-155,-1 0-357,1-1 518,-1 0-629,1 0 108,0 1-257,1 0 197,1 1-335,0 1-49,1 2-122,0 0 56,-1 2 43,0 1-44,0 1 31,0 0-70,0 0-114,0 0 1,0-1-60,0 0-160,1-1 32,0-1-97,1-1 83,1-2-354,0-1-436,0-2 23,3-2-177,0-3 497,4-5 80,1-3 48,1-3 63,0-3 88,0 0 11,-1-2 37,0 1-15,-1 1 11,-2 1-10,0 2 14,-1 1 0,-1 4 0,-1 0-15,0 3 11,-1 2-185,0 1 1976,0 3-538,-1 2 1533,1 5-1225,-1 1-479,0 3-408,1 0-285,1 1-118,0 1-63,3 1 0,1 0-44,1 0 25,1 1-73,1-1 90,1-1-107,-1 0 68,1-2-122,-1 0-233,1-1 61,0-1-171,0-1 166,-1-2-162,0-1 64,-1-1-133,0-1-522,-1-1 292,0-1-398,-1-1 506,0 1-368,-1-1 275,-1-1-336,0 1 462,-2-2-312,1 0 259,-2-1-273,0-1-61,-2 0 628,-2-1-235,-4-1 581,-2 0 0,-3-1 0</inkml:trace>
  <inkml:trace contextRef="#ctx0" brushRef="#br1" timeOffset="195">2175 6600 9502,'-20'0'678,"11"0"-373,0 0 251,1 0-197,0 0 410,0 0-174,0 0 289,2 1-376,0-1 272,2 0-194,1 1 229,0 0 47,2 0-339,0 0 166,1 0-225,0 2-145,1-1 54,3 0-155,1 0-117,3-1-45,2 0-72,4 0-88,0-1 67,4-2-75,0 0 99,2-3-548,-1-2 90,0-1-358,-1 0 263,-1-1-538,-1 1 221,0-1-394,-2 1-142,0 0 472,-1-1-45,0 1 532,-1-1 460,0-1 0,0-1 0</inkml:trace>
  <inkml:trace contextRef="#ctx0" brushRef="#br1" timeOffset="196">1082 6624 9502,'6'0'2036,"-4"0"-1492,-4 0 1235,1 0-1246,-6 0-82,2 0 149,-2 0-3,2-1-184,-1 1 78,2-1-147,0 1-168,1 0 11,1 0-92,1 0-8,-1 1-10,2 1 0,-1 1 25,1 3 50,0 1-2,0 1-2,0 0-17,0 2 33,0-1-10,0 2 14,0-2 22,0 1-48,0 0 19,0 1-101,0-1 55,0-1-48,0 0 84,0-1-154,0-1 34,2 0-123,0-1 131,2-1-237,2-2 118,3 0-170,2-2 139,3-1-37,3-1 24,3-2-81,2-3-156,3-5 50,0-1-102,2-3 26,-2 1 86,-1 0-30,-3 0 50,-1 1 155,-3 1 26,-3 1 45,-1 1-29,-3 1 121,-3 1-54,-2 1 130,-1 2-94,-2 0 145,-1 1-68,-1 0 146,-1 2 253,-1 0-81,-3 0 209,-1 1 107,-2 1-217,0 0 148,0 1-251,0 1 31,0 2-110,0 2 94,1 0-126,1 2-157,2 0-43,1 0-52,2-1 18,0 2-142,2-1 45,1-1-127,2 0 10,3-1 107,2 0-41,2-1-255,1-2 119,0 0-270,3-2 233,0 0-261,2-2 145,1-1-230,0-2 238,0-1-55,0-3 119,-2 1-49,1-1 90,-3 1 86,1-2 4,-4 2 46,0-1 51,-4 1 15,-1 0-1,-2 2 194,-2-1-104,-1 0 127,-1 1-110,-1-1 92,-3 1-51,-2 1 118,-3 1-86,-1 0-217,-1 1 26,-1 0-155,1 1 129,-1 0-489,1 1 167,2 0-370,1 0-297,1 0 306,3 0-1002,1 0 991,5 1-274,2 0 579,6 2 120,0 0-119,4 1 268,0-1 85,1-1 130,0 1 0,2-2 0,1 1 0,1 0 0</inkml:trace>
  <inkml:trace contextRef="#ctx0" brushRef="#br0" timeOffset="197">4942 6770 9502,'-58'-65'1645,"37"41"-1131,8 6 289,5 2-321,4 4-308,3 1-41,3 4-162,3 1 98,7 3-46,3 3 36,4 2-59,-1 4 0,1 1 0</inkml:trace>
  <inkml:trace contextRef="#ctx0" brushRef="#br2" timeOffset="198">11062 7930 9502,'-16'3'0,"9"-2"406,2 1-57,1-1 416,2-1-412,0-1 10,2 0-258,0-4 26,0-1 35,1-2-11,0-3 14,0-2 30,0-5 0,1-2-1,0-5-13,2-6-96,1-2-40,0-5 19,2-3-91,-2-1 87,0-4-62,-2 1 85,0-2-55,-2 4 80,0-4-73,-1 3 60,0-5 2,0 5 7,-1-1-16,-2 3 63,-1 0-76,-2 2 65,-1 1-57,-1 2 72,0 3-28,-1 2 39,1 4-22,-2 1-33,1 3 35,0 3-22,1 2-45,1 4-6,1 2-16,1 4 11,2 2-185,0 2 59,2 3-272,0 0 172,2 2-18,1 3 83,2 5 62,2 6-23,2 6 42,0 7 49,0 3 40,0 5-19,-2 2-9,1 3 104,-2 1-28,0 2 132,-1 0-93,-1 3 59,-2-1-29,1 2 71,-2-2-188,0 0-27,-2-1-59,-2 3 41,-1-4-44,-2 1 25,0-4-106,0-1-112,1-5 57,0-1-104,2-7 106,0-3-150,3-6 64,0-5-131,1-3 148,0-3-127,1-3 70,1-3-109,2-4 207,0-5 60,1-6 62,0-6-19,0-4-40,0-4 21,-2-1-11,0-2 124,-1 1-64,-1-2 120,0 0-126,0 0 71,-1-2-57,0-1 61,-1-3-34,-1-4-23,0-3-30,-1-2 5,0-1 6,-1-3-4,2 4 4,0-2-15,2 10-55,-1 1-21,1 10 3,0 6 40,0 8 67,-1 5 25,0 7 0,-1 2 0</inkml:trace>
  <inkml:trace contextRef="#ctx0" brushRef="#br0" timeOffset="199">5524 7378 9502,'-65'-80'334,"40"47"86,6 3-128,5 3 256,3-1-231,2 1-324,3-1-15,0 2-169,1 0 87,0 1-150,-1 0 47,-2 1-109,-1 1 87,-4 2 110,-2 2-4,-2 3 60,-3 2 50,-2 3 20,-1 2-24,0 3 6,-1 2 3,0 2 1,1 1 82,2 1-203,1 1 45,1 1-153,3 1 144,0 1 20,0 1 72,0 0 0,-1 0 0</inkml:trace>
  <inkml:trace contextRef="#ctx0" brushRef="#br2" timeOffset="200">11013 7154 9502,'-12'-13'303,"6"7"-22,2 1-79,0 0 205,1 1-103,0 0 144,2 2 3,-1 0 383,1 0-363,2 5 327,1 2-579,2 10-1,0 4-6,1 7-63,-1 5-3,-1 5 0,-1 5-54,-1 4-9,0 4-1,0 1-70,-1 1 51,0 0-71,-1 1 79,0-3-150,-1 3 81,-1-5-120,-1-1 71,1-6-142,1-2 47,0-6-113,1-1-91,0-4 79,1-3-100,1-4 129,0-3-20,1-3 30,2-3-40,0-3 27,1-3-160,1-1 46,1-3-102,0-1 251,2-3 89,3-6 117,1-4 0,3-4 0</inkml:trace>
  <inkml:trace contextRef="#ctx0" brushRef="#br2" timeOffset="201">11944 7324 9502,'-6'-4'-456,"5"1"81,1-1 353,2-1 52,3-1 181,2 0-69,3-1 0,2-1 13,0 0-31,1 0-12,0 1 88,0-1-31,0 0 141,-1 1 46,-2 0-64,-1 1 55,-3 1-104,0 1 148,-2 0-64,-2 0 121,0 1-59,-1 0-91,-1 0 45,0 0-131,-2 0 138,-2-1-90,-2 0 86,-1 0-76,-3-1 51,0 0-46,-2 0 88,-3 0-61,0 0-11,-2 1-60,0 1-31,-1 1-35,-2 0-26,0 2 41,0 0-14,-1 1-13,1 1 10,1 2-32,-1 1-40,2 1 4,0 1-10,3 0 21,-1 0-44,3 1 51,-1-1-50,2 1 17,0-1-24,1 0-15,0 0 10,1-1-14,1 1 48,0-1-44,0 1 58,1 0-13,0 0 8,-1-1-14,1 1 15,1 1 1,1-2 1,0 2-68,2-2-26,2 2-5,0-1 17,1 2-8,1-1-22,3 0-11,1 1 16,6-1-35,3 0 28,4-1-99,4-1-120,2-2 37,6 0-84,0-2 114,4-1-21,0-1 20,2 0-62,-1-1 53,2-1-53,-2-2 32,2-2-57,-2-1 38,-1-1 38,-3 0 8,-2-1 122,-2 0-36,-2 0 82,-3-1-93,-2 0 191,-3 0-87,-2 0 140,-3 0-65,-2 0 14,-2-1 4,-1 1 37,-2 0-43,-2 0 260,0 0-78,-1 0 156,-2-1 80,-2 2-129,-2-2 135,-3 2-173,-2 0-48,-3 0-50,-2 1 16,-1 1-7,-2 1-9,-1 1-40,-2 1-15,-1 3-7,-2-1-2,-2 2 10,-1 0-22,0 1 44,-1 2-21,1 2 87,-1 0-158,0 2 49,-1 0-104,1 2-38,-3 0 25,2 1-74,-1 0 91,1 1-114,-1 2 67,1 0-109,-2 2 68,0 1-63,0 0 28,2 1-60,1-2 50,5 1-63,1-2 32,5-1-51,5-1-485,2 1 119,4-1-329,4 0 319,5 0-643,6 0 264,7-1-452,7 0-442,10-3 1212,6-2-625,7-3 1206,3-4 0,3-2 0</inkml:trace>
  <inkml:trace contextRef="#ctx0" brushRef="#br2" timeOffset="202">9624 7627 9502,'-17'0'408,"12"0"-80,1 1 844,2-1-697,1-1 308,1-1-571,0-2 4,-1 1 0,1-2-3,-1 0-23,0-1-30,0-1 27,0-2-59,0-1 3,1-1 12,0-1-54,-1-2 45,0 0-49,0-2 46,-2-1-76,0-1 33,-2-1-79,-1-1 89,-1-1-156,-2-2 70,-2 1-115,-1-2 49,-2 1 8,0 0 37,-1 0-10,-1 2 182,2 2-47,1 2 113,2 4-111,2 3 71,1 4-69,1 1 76,2 2-102,2 2 47,1 3-75,2 2 94,0 8-112,2 3 13,4 7-23,0 2 22,4 4 59,0 1-8,1 2-14,0-2 40,0 2 17,1-2-9,-2-2-9,0-1-35,-1-1-10,0-2 32,-1 0-94,0-3 29,-1 0-36,0-4 56,0 1-223,-1-4 55,0 0-176,-1-3 141,0-2-192,-1-2 65,0-1-154,0-2 53,-1-1 124,0-1-68,0-1 75,0 0 101,-1 0-24,1-1 47,-1-1-96,0-2-4,0-2 4,-1 1 58,0-2-400,-1 1 109,1-1-267,-1 1 390,0-1 144,-3 0 160,0-1 0,-2-1 0</inkml:trace>
  <inkml:trace contextRef="#ctx0" brushRef="#br2" timeOffset="203">12018 7512 9502,'1'-53'474,"-1"29"-59,-1 4-121,-1 2 300,0 2-123,1 2 193,0 3-266,0 4 135,1 2-15,0 1 124,0 6-131,1 3-172,1 9-71,0 4 130,1 5-53,0 5 82,-1 2-56,0 5-99,-1 3 65,0 3-129,-1 2 107,0 0-102,0-1 98,0-1-68,0-2-31,0-1-33,1-2-34,1-2-125,1-3 29,1 0-99,2-2 127,-1-1-163,0-3 108,0-1-134,0-4-54,1-1 54,-1-4-78,0-1 60,0-4-514,-1-2 90,0-2-336,-2-2-432,0-2 777,0-1-521,-2-4 796,-2-2 0,-1-3 1</inkml:trace>
  <inkml:trace contextRef="#ctx0" brushRef="#br2" timeOffset="204">11735 7444 9502,'0'-14'269,"0"8"-42,0 0 145,0 2-98,0-1-29,0 2-10,0-1-33,0 2 143,0 0-158,0 6 242,1 1-189,0 10 97,-1 3-127,0 7 149,-1 4-89,-3 6 91,-3 2-40,-2 6-87,-1 0 33,-2 4-70,0-2-21,1 1-30,1-5-16,0 0-70,2-4-19,0-1 15,0 1 7,-1-3-43,-2 3 17,2-4-109,0-2-145,3-6 60,2-4-119,1-2 126,1-4-139,1-2 49,1-4-110,-1-1 115,1-3-16,0-2-346,0-2 200,-1-2-222,0-1 244,-2-4 69,1 0-58,0-2-56,1 0 87,0 1-67,1 0 97,1-1-88,1 0 220,3-2-87,6-3 258,3-2 0,2-2 0</inkml:trace>
  <inkml:trace contextRef="#ctx0" brushRef="#br2" timeOffset="205">6834 7624 9502,'-1'-13'-340,"0"7"366,0 1 62,-1 0 53,0 0 6,1 1-45,0 0 10,0 2 92,1 0-78,2 2 132,0 1-91,3 2 3,1 2-13,1 2 63,0 1-31,0 2 111,0-1-65,-1 2 11,-1-1-55,1 1 3,-2-1-112,0 0 50,0 0-54,-2-1-3,1 0 43,-2-1-28,1-1 45,-1-1-80,0-1 9,-1-1-63,1-2-46,-1-3 37,0-1-98,1-7 1,-1 0 13,0-3-31,-1-1 26,0-1-2,-1 0 28,-2-1 4,-1 0-16,0 0-18,0 2-10,-1 1 24,1 1 37,-2 2-2,1 0 0,-1 2 51,0 1-29,-1 0 44,1 1-62,-1-1 51,1 0 10,-1 1 18,0-1-15,0 0 28,1 1-42,-1-2 59,2 2-1,-1-1 27,1 1-13,1 0 5,0 0-8,1 1-25,0 0 34,1 1-37,0 1 88,2 0 257,0 1-169,2 2 92,-1-1-329,3 3-5,0-3 13,3 1-33,0-1-20,2 0-16,2 0 2,3-1 65,2 1 0,4 0-9,2 0 93,3 1 1,2 0 19,3 2-26,3 0 5,0 2 20,0 0 7,-1 0-54,0 1-32,-2-2-18,1 1-46,-3-2 34,1 0-86,-1-1 82,0-1-120,0 0 60,2-1-114,-1-1 90,3 0-29,-2-2 38,4-1-36,-3 0 6,4-2-42,-2 2-1,0 0-30,-1 1 116,-2 1 32,-3 0 33,-2 1-10,-1 0 46,-3 1-11,-3-1 110,0 1 20,-3 0-25,-2 0 53,-2 0-93,-1 0 38,-3 0-40,0 0 44,-3 0-7,1 0 6,-2 0 34,0 0-52,0 0-61,0 0-45,-1 0-61,1 0 72,0 0-172,0 0 71,0 0-130,0 0 65,0 0 52,0 0-22,0 0 695,0 0-438,-3 0 536,1-1-900,-4-1 83,1 0-192,0 1 188,1 0-329,0 0 131,-1 1-291,0-1 105,-1 1 127,-1 0-20,-2 1 223,0 2 103,-2 2 116,-2 2 0,0 2 0</inkml:trace>
  <inkml:trace contextRef="#ctx0" brushRef="#br2" timeOffset="206">10105 7558 9502,'1'-13'-272,"0"7"413,0 1 0,1-1 183,-1 1-120,-1-1 61,0 1-64,1-1 54,-1 2-63,0-1 25,0 0-25,0 1 0,-1-1 112,0 1-87,-1 0 107,-2 1-125,-1-1 76,-1 1-77,-1 1 91,-2 0-30,-1 0 18,-3 2-59,0-1-18,-4 1 24,0 1-8,-2 1 70,0 1-82,-2 1 10,1 1-37,-1 0 0,1 1 3,-1-1-45,2 0 9,1 0-13,3 0-91,-1 0 39,3 0-92,-1 0-26,3 2 27,1-1-54,1 1 66,1 1-83,1 0 33,0 1-74,1 1 58,0 1 92,0 1-24,2 1 55,-1 0 30,1-1-68,1 2 67,1-2-67,0 1 72,1-1-32,1-1 44,0 0-116,0-1 38,2-1-37,1-1 60,2 0-36,2-2-24,2 0-3,2-1 8,1-1-8,3-1-12,2-2-21,1 0-36,2-1 59,1 0-23,2 0 26,3-2-27,0-1-32,3-1 14,0-2-54,-2 0 90,1-1-51,-2 0 58,-1 0-24,-2 0 17,-2-1-22,-2 1 20,-2-2 33,-2 1-23,-1 0 24,-2 0 0,-2 0-25,-2 0 29,-1 0-23,-2-1 79,-2 1-9,-1-2 72,-1 1 63,-1-2-39,-1 1 59,-2 0-70,-3 0 71,-2 0-39,-3 1 66,-1 0-27,-2 1-31,-2 2 35,-1 1-33,-1 1-37,-1 1 3,-1 1-39,2 1 28,-2 0-51,1 1 52,1 0-50,0 1-10,2 2-29,-1-1-17,3 2 20,-1-1-23,2 1-18,-1 1-12,2-2-47,-1 2 39,1-1 7,-1 0 0,0 1 8,0 0-29,-2 1 3,0 1-5,-1 0 23,0 0 10,0 1-31,0 0-17,1 0-19,0 1-3,0 0 20,0-1-15,0 1-14,0 0-3,2-1-37,-1 0 41,2-1-10,1 1 10,2-2-33,0 1-8,3-2-17,1 0 21,1 0-7,2 0-2,0 0-25,2 0 53,0 0 11,1 0 34,1 1-55,3 0 109,3 0-37,2-1 97,3 1-15,2 0 8,2-1-27,1 0-18,1 0-98,2-2 31,1 1-14,2-2-6,0 0 3,2-1-15,0 0 10,0-1-10,2 0 24,-1-1-33,2-2 15,-1-1-25,1-2-48,-2-1 28,-1-1-30,-1 0 100,-3 0-57,-1-2 54,-3 1 25,-2 0 29,-2-1 7,-3 0-17,-2-1 21,-3 1-16,-2-1 84,-2-1 67,-1 0-15,-2 0 45,-3-1-27,-4 2-352,-4-1 88,-5 2-233,-5 1-178,-5 3-255,-4 2-125,-3 3 196,-4 4 348,-3 5 363,-4 4 0,-3 4 0</inkml:trace>
  <inkml:trace contextRef="#ctx0" brushRef="#br2" timeOffset="207">7811 7582 9502,'-6'-11'-1028,"3"6"1010,1 1 33,-1-1 78,0 0-13,0 0 30,1 0 14,0 0 16,-1 0 34,2 0-53,-1 1 7,1 0 151,0 0-89,1 1 144,0 1 347,0 0-321,0 3 322,0 1-483,0 5 58,0 0-23,0 4-11,0 0-7,0 1-89,-1 1 3,1 0-2,-1 1-20,0-1-19,1 0 10,-1 0-4,1 0-101,-1-1 48,2 0-131,0-1 114,0-1-225,3-2 94,0 0-163,1-2-18,0-2 90,1-1-95,-1 0 103,1-3 23,-1 1 2,-1-1 16,-1-1 73,1-2-28,-2-1 67,-1-1-69,0-1 97,-1 0 2,0-1 21,-1 2-3,-1 1 75,-1-1-9,-2 3 82,0-1 65,-2 1-82,0 1 91,0 1-83,-1-1-23,0 1-2,0 0-8,0 0-74,0 1 39,1-1-69,0 1 84,-1 1-105,1 0 5,-1-1-30,-1 1 9,-1-1 23,0 1 5,-1-1-18,-2 0 43,-2 0 3,0 0-1,-3-1-10,-1 1 45,-3-1 20,-1 0 11,-2 1 29,-1 0-24,-4 0-5,1 1 5,-4-1-52,1 2 27,-2-1-20,2 1 27,-1 0 52,1 0-37,0 0 42,2 0-66,1 0-5,2 0 4,0 0 0,5-1-52,-1 0-16,5-1 1,-1-1-113,4 1 78,1-1-113,1 0 104,2 0-63,0 0 62,2-1-70,0 1 38,0-1-104,0 0 26,0-1-56,-1 1 23,0-1 46,1 1-13,-1-1 41,1 1 129,0 1-6,3-1 86,0 1-18,2 0-9,1 0-7,4 0 13,2 1-21,6 0-16,4 1 24,5 1-66,5 0 40,2 1-31,5-2-40,1 1-30,4-1-2,-1-1 13,2-1-81,0 1 28,0-1-103,-3 0-42,0 0 53,-4 0-55,1 0 52,-3 0 17,-2 0-12,-2 0 11,-2 0 31,-2 0 88,-3 0-48,-2 0 24,-2 0-54,-3 0 166,-2 0-9,-2 0 112,-2 0 587,-1 0-415,-3 0 509,-1 0-589,-5 0 0,0-1-38,-3 1 20,0-1-41,-1 0-122,-2-1-4,0 1-64,0-1 18,-1 1 3,-2-2 28,0 1-20,-2-1-33,-1 0-12,-1 1-86,-2 0 51,-1 1 8,-1 0 27,-3 0 26,1 1 55,-2 0 23,1 0-3,-1 1-9,1-1 36,1 2 22,3 0 20,2 1-26,3-1-17,4-1-40,2 0 58,4-1-118,2 1 81,1-1-76,3-1-104,3 0 27,1-2-122,5-3 95,3 0 1,4-3-9,0 0 7,2-1 30,-1 1 93,-1-2-19,1 1 6,-1 0-35,0 0 36,-2 1 37,0-1 0,-2 2 35,-1 1-34,-2 1-1,-2 1 19,0 2-59,-3 0 45,1 2-343,-2 0 188,0 3-274,-1 0 157,-1 5 41,-1 0-66,-1 2 60,-2 0 40,-1-2 14,0 1 5,0-1 84,1-1-46,-1-1 49,0 0 153,0-2-66,0-1 139,0 0-100,0-2 112,0 1-51,0-1 102,1-1-91,0 1 76,0-1-41,1-1 68,1 0-126,0 0-2,2 0-63,0 1-19,0-1-22,2 1-6,3 0-238,3 1 75,5 0-185,6 1 42,4 0 91,9 1-42,4-2 71,7 1-29,2-1 1,3-1-25,-2 0 32,1-1 20,-4-2 39,-1 0 0,-5 0 80,-3-1 18,-6 1 13,-4 0 45,-5 1-39,-4 0-6,-4 1-12,-3 0 137,-3 0-34,-2 1 125,-1-1-94,-2 1 7,-2 0-17,-3 1 49,-2-1-20,-2 1 2,-2 0-19,0-1-23,-2 1 12,-1 0-43,-1-1 36,-2 1 0,-1 0-23,-3-1 24,-2 1-41,-3-1 59,-3 1 11,-1 0 8,-3 0-1,-3 0-48,-2 0 18,-3 1-10,-1 0-56,-2 1-28,2 1 1,-2 2 12,3 1-2,2-1-23,5 1-10,7-2 49,4-1 20,9 0 36,4-1-51,7-1-40,6-1-30,9 0 10,12-3-7,9-2-77,10-3 18,4-1-115,3-1-197,2 0 86,-5 2-158,3 1 281,-9 3 89,0 2 116,-6 3 0,-2 1 0</inkml:trace>
  <inkml:trace contextRef="#ctx0" brushRef="#br1" timeOffset="208">5986 7985 9094,'4'-7'9,"-3"3"339,-1 0 24,-1 1-98,-3-1 84,0 0-140,-2 0 52,-1 0-66,0 0 10,0 0-27,0 0-140,1-1 20,0 0-58,1 0-19,0-1 44,1 0-52,0 0 91,1 0-56,0 0 97,-1 0-100,1 1 139,0 0-55,-1 1 45,0 0-62,0 1 190,-1 0-67,1 0 160,-1 2-111,0 0 105,1 0-57,1 1 136,1 0-189,1 1-16,1 0-165,2 2 62,5 0-58,3 1 39,6 0 12,5-2-26,4-1 35,3-1-104,2 0-7,1-1-99,0-1 30,-2-2-64,-1 0 32,-2-1-52,-3 1 1,-2 1 41,-4 0-39,-2 1 94,-2 0-73,-3 1 33,-2 0-34,-2 0-36,-2 1 84,0 0-28,-1 0 45,0 0-26,0-1 10,1 0-15,0 0 21,0-1-43,1-1-23,0 1-1,-1-2 4,1 1 56,-2-1-13,1 0 15,-2 0-30,-1 1 18,0-1-39,0 1 32,-1-1-63,-1 1 60,0 1-98,-3-1 79,-1 1-89,-2 0 37,-1 0-146,0 0 373,0-1-114,-1 0 300,1-1 113,-1 0-149,1-1 161,-1 0-190,1-2 113,0 1-85,0-3 122,1 1-69,0-1-45,-1 0 19,1 0-38,0 0 36,-1 0-70,1 0 22,0 2 59,-1 0-30,0 2 126,1 1-140,-1 2 79,1 0-101,1 0 73,0 2-83,1 1-64,1 0-70,2 3 11,1 1-143,1 1 104,3 2-90,3-1 96,4 1-162,6 0 66,3-1-155,3-2 109,2 0-60,1-2 46,0 0-79,0 0-47,-1 0 13,-3-1-47,0 2 81,-4-1 69,-1 2 9,-4 0 29,-1 2 114,-3-1-13,-2 3 103,-2 0-122,-1 2 220,-1 1-111,-2 2 176,-1 2-113,-1 2-12,-4 1-66,0 1 60,-2-1-151,-1 0 58,1-2-62,-1 1 57,1-3-70,0 0 35,1-3-94,-1-1 5,2-2 53,-1-2-33,1-1 73,0-2 30,1-1 28,0-2-12,0 0-7,0 0-29,0-1-8,0 0 30,1 0-64,0-1 6,0 1-13,1-1 30,1 1-578,0-1 131,1 2-397,0 2 483,1 2 190,1 4 174,1 3 0,1 2 0</inkml:trace>
  <inkml:trace contextRef="#ctx0" brushRef="#br0" timeOffset="209">6884 8724 9502,'1'-42'212,"-1"25"-23,0 1 155,0 3-108,1 3-47,-1 2-36,0 1-7,0 4-74,0-1 45,1 3-179,-1 0 85,1 1-83,1 2 69,-2 2-68,2 1 35,-2 1-79,0 1 117,0-1-129,0-1 79,0-1-134,-1-1 132,0-2-6,-2 0 68,-3-3-35,-1-3 73,-2-4-45,-1-3 51,-1-3 30,-2-2 11,0-2 18,-2-2-25,0 0 10,-2-1 13,0 0 31,0 0 43,-1 1-32,1 1-10,-1 1-2,0 2-112,0 1 56,1 3-41,-1 1 47,1 2-77,0 2 46,-2 0-53,2 1-48,-2 1 23,1 0-110,-1 0 92,1-1-106,-2-2 57,1 0-96,-2-2 69,0-2-16,0-1-6,-1-3 41,1-3-116,1-1 94,2-3-109,1-2 106,2-1-96,2-3 78,1 1-113,2-2-90,1 1 20,1-2-58,2 3 93,1-2 147,1 3 27,-2-1 96,-2 2 0,-2-1 0</inkml:trace>
  <inkml:trace contextRef="#ctx0" brushRef="#br1" timeOffset="210">4783 7915 9502,'-21'-11'770,"14"4"-508,3-1 109,2 0-69,2 0 71,-1 0 118,1 0-106,1 1 109,0 1-136,3 0 19,1 1-58,3-1 39,1 1-79,2 1 98,0 1-48,2 0 64,0 1-40,0 0-89,1 1 68,0 0-132,0 1 1,1 0-75,0 0 5,-1 0-132,-1 1 47,0 1-125,-2 0 142,-2 1-225,-1 1 97,-1 1-140,-2 0 91,0 2 22,-3 0-16,0 1-37,-1 2 275,-2 0-30,0 1 182,-2 0-114,-3 0 39,0-1-41,-2 1 85,-1-2 124,1-1-38,0-1 104,0-1-103,2-1-199,-1-1-32,2-1-51,-1-1 8,1-1-189,0 0 51,1-1-168,1 0-250,0 0-620,1 0-41,1 1-236,0 1 666,1 2 303,0 2-431,0 3 575,0 1-384,-1 3 660,1 3 0,-1 2 0</inkml:trace>
  <inkml:trace contextRef="#ctx0" brushRef="#br2" timeOffset="211">9712 7898 9502,'-1'-16'64,"1"10"342,-1-1-113,0 2-32,0-1-10,1 0-39,-2 0-27,1 1 65,-1 0-29,0-1 119,-2 2-19,1 0-31,-1 0 23,-1 1-112,0 0 77,-1 1-64,-1 1 69,1 0-80,-1 1-38,1 1-36,-1 3-9,0 5 10,1 4 1,0 7 0,0 4 11,1 4-8,0 5 9,0 2 2,0 3 20,0 2-12,-1 0 8,-2 2-29,0-1-34,-1 0 39,0-1-35,-1-3 44,0-1-64,0-3-12,0-1-2,1-3-99,1-3 63,2-3-112,0-5 108,2-2-124,2-4 101,1-3-110,0-3-246,1-3-26,0-1-105,2-5-202,1-1 264,5-7-170,-1-1 188,3-5-299,0 0 154,-1-1-50,1 1 307,1-1 290,1 1 0,1-1 0</inkml:trace>
  <inkml:trace contextRef="#ctx0" brushRef="#br2" timeOffset="212">10164 7937 9502,'-6'-10'363,"4"4"-16,0-2-133,1 1 61,1-2-71,0 1 57,0-1 27,0 0-49,0 1 44,0 1-51,1 0 15,1 2-58,-1 1 1,2 1 6,-1 2-48,1 0 49,0 0-52,0 2 55,2 1-38,0 2 34,-1 1-65,3 3 8,-1 0 8,1 0-4,0 1-59,0-1 31,1 0-45,0-1 61,-1 0-49,1-1-33,-1-1 14,1-1-78,-2-1 51,1 0-28,-1 0 37,0-1 73,-1 0-5,0 0-2,0 0 35,0 1 3,-1 0 23,1 3-22,-1 1 184,0 4-51,-1 3 151,0 5 96,-2 3-123,0 6 99,-1 3-140,0 2 24,-3 3-61,-1 0 42,0 0-83,1 0-50,1-2 12,0 0-59,2-4-11,-1 2-118,2-4-3,0 1-10,1-2-44,1 0 108,2-2-54,1 0-35,-1-1 42,2-1-125,-1-3 129,0-1-199,0-2 103,-1-2-146,1-3 88,-2-1-189,0-2 71,0-2-135,-1-2-228,0-2 137,0-1-645,-2 0 498,1-2-174,-1-1-295,0-1 257,-1-3-156,1-2 485,-2-4 458,-1-1 0,-1-3 0</inkml:trace>
  <inkml:trace contextRef="#ctx0" brushRef="#br1" timeOffset="213">6202 7939 10129,'-3'-8'1034,"3"3"-772,1 0-14,1 1-49,0 0-24,-1 1 120,1 0-40,-2 0 116,0 1-102,0-1 115,-1 1-71,0 1 76,-4-1 45,0 1-92,-3 0 64,-1 0-99,-2 0 7,0 1-42,0 0 57,-1 0-108,1 0-82,-1 0-7,1 0-57,0 0 10,0 0-11,0 1 14,0-1-39,0 1 46,0 0-14,-1 1 10,-1-1 75,0 2-27,-1 0-10,-1 0-15,-1 1-2,-2 1 5,0 1 24,-1-1-35,-1 1 23,0 1-17,2-2 32,-1 1-59,3-2 63,1 0-54,4-2-81,1 0 6,4-2-129,1 1-291,2-1 255,4-2-589,3-1 439,6-3-241,2 1 210,3-2 64,1 2 38,-1 1 16,2 0 94,-1 1 9,1 1 47,0 0 32,-1 1 20,0 1 26,0 0 35,-1 0 49,-1 0-11,0 0 44,-1 0-47,0 0 11,-2 0-26,-2 0 70,0 0-82,-2 0 5,0 1-51,-1-1-3,-1 0-14,-2 1 13,0-1 413,-1 1-220,-4-1 295,-2 0-307,-6 0-76,-1-1 29,-5 1-17,-1-1 11,-3 3 8,-4 0-10,-1 3 28,-3 1-37,1 2 32,-1 0-78,2 1 6,2-2-25,3 0 15,2-1-198,3-1 32,3-1-126,3-1 96,1-1-525,3 0 117,3-1-353,0 1 348,2-1-799,1 1 903,3 1-682,2 0 1108,5 1 0,3 0 0</inkml:trace>
  <inkml:trace contextRef="#ctx0" brushRef="#br2" timeOffset="214">11166 8141 9502,'10'-8'-264,"-5"3"68,0 0-161,0 0 185,-1 0 154,0 0 17,0 0 71,-1 0 2,0 1 13,0-1 1,-1 2-8,0 0 83,0-1-17,0 1 102,0 0-103,-1 1 88,1-1-76,-1 0 95,0-1-15,1 1-4,-1-1-6,0 0-39,1 0-90,-2-1 20,1 1-22,0 0-36,-1-1 29,1 0-82,-1 1 64,1 0-35,-1 0 17,0 1 0,0 0-68,0 0 24,0 1-30,0 0 28,-2-1-20,-1 2 64,-2 0-72,-3 0 74,0 1 60,-3 0-42,0 0 57,-2 0-21,-1 1 18,-1 1-1,0 0-2,0 0-11,1 1-8,1-1 17,1 0-10,1-1-64,1 1 51,1-2-26,1 1-38,0 0-7,1 0-27,1-1-64,-1 0 75,1 1-77,-1-1 75,0 1-59,-1 0 28,0 0-10,-1 1-3,0 0 77,-1 2-28,-1-1 15,0 2 29,0 0-41,-1 1 41,1 0-42,-1 2 61,1-1 23,2 1-1,-1 0 11,3 0-71,-1 0 30,2-1-22,0 1-28,2-1-21,1 0 2,0 0 8,2 0-62,-1-1 18,2 0-103,0-1 49,0 0-25,0 0 60,0-1-27,2 0 40,1 0-16,2-1 3,0 0 60,3-1-18,1 0 20,1-1-37,1 1 65,1 0-43,0 0 59,2 0-72,-1 1 81,1 1 18,-2-1 21,2 2 29,-1-1-85,1 0 23,0 0-25,0-1 25,1 1 32,1-3-13,0 1-22,2-2-32,0 1 0,2-2 13,-2-1-102,3-1 14,-2-2-100,2-1 108,-1-1-171,3-1 94,-2 0-132,1 0 58,0-2 40,-1 2-26,-2-1 30,-1 0 95,-4 2-53,0-1 90,-5 2 116,-1-1-26,-3 1 124,-1 0-103,-2 1 129,0 0-51,-1 0 126,-1-1-108,1 2 17,-2-1-38,0 0 36,-2 0-128,-1-1 44,0 1-77,-1 0 85,0 0-70,1-1 15,-1 0-30,1 1-76,-1-1 53,1 1-93,0-1 85,-1 0-52,1 1 38,-2-1-26,1 1 23,-2-1 94,0 2-36,-2-1 45,-1 1 35,-1-1-23,-3 2 100,0 0-89,-2 0 86,-2 1-61,0 0 82,-1 1-43,0-1-12,0 1-30,0 0-17,2 1-93,0-1-16,2 1 13,0 0 28,3 0-62,0 0 32,2 1-143,0 0 6,0 2 21,0 0-19,1 1 45,-1 1-37,1 0 14,-1 0-49,1 1 32,0-1-19,0 1 51,0 0-24,0-1 1,1 1 22,-2-1-29,1 1 36,0 0 41,-1 0-37,0 0 36,0 0 8,1-1-22,0 1 23,2 0-32,0 0 48,1 0-31,1 1 43,0 0-16,1 1-16,1 0 20,0-1-22,2 1 55,-1 0-31,2 1 36,0-1-50,0 0 24,0 0-12,0-1 17,0 1-70,1-2 30,1 0-31,2 0 44,1-1-22,1-1 14,1 0-21,1-1 4,1-1 8,3 0-12,1-1 13,3-1-25,2 0 13,1 0-16,3 0 17,0 1 20,-1-1-15,1 1 14,-3 1 44,1 0-39,-3 1 41,-1 0-11,-1 0 12,-2 0 4,0 1-6,-2-1 22,-1-1 24,-2 1 0,0-2 1,-1 0-29,-1-1 34,1 1-14,-1-1 22,2-1-50,0-1 20,1-1-13,1-2-124,2-2 20,1-1-105,1 0 116,1-1-144,2 0 89,0 0-116,0-1 65,-2 1 11,-1 0 39,-2 1-27,-2 1 121,-1 0-36,-3 1 32,-1 0-53,-2 1 196,-1 0-53,0 0 160,-2 1 19,0-1-98,-1 0 88,-1 0-82,-2 0-20,-1 0-40,-2-1 20,0 1-94,0-1 18,0 0-26,-1 1 14,1-1-41,-1 0 48,1 0-49,0 0 42,-1 0 49,0 1-60,-2-1 46,1 1 2,-2 0 30,-1 0-3,-1 0 63,-2 0-27,0-1 4,-2 1-1,-1 1-17,0-1 14,-1 1 5,0 0-6,-1 0-74,-1 0 37,1 1-15,0 1 20,1 0-42,-1 1 21,1 0-38,-1 1 0,1 0-8,0 1-9,1 0-54,0 3 85,1 0-50,-1 2 49,1 1 23,1 0-24,0 1 16,1 0-16,0 0-43,1 1-6,0-1 2,1 0 6,1 1-42,1-2 13,1 0-77,1-1 10,1 0 17,2-1-22,0-1 45,1 0-136,1 0 41,1 0-83,0-1-21,1 1 76,0 0-64,0 1 63,1 1 125,-1 0-10,1 2 87,0 2-70,0 1 138,0 1-58,1 1 113,0 0-47,0 1-45,2 0 31,1 1-19,3-1 23,2 0-17,4 0-10,2-1-49,3-2-7,4-1-1,3-2 16,4-2-135,5-2 24,1-2-100,4-1 73,0-3-190,1-1 63,-1-4-146,-1-1-25,-3-3 90,-2 0-74,-5 1 96,-3 0-389,-4 0 128,-3 0-78,-4 0 321,-1-2 304,-2-1 0,-1-2 0</inkml:trace>
  <inkml:trace contextRef="#ctx0" brushRef="#br1" timeOffset="215">4223 8079 9502,'-15'0'335,"10"0"-72,0 0-107,1 0 691,2-1-186,0 0 467,2-1-236,-1 1-312,2-1 46,2 1-233,2 0-63,4-1-69,3 0 23,3 1-194,2-2 14,2 0-119,0 0 88,0-1-245,0 1 102,-1-2-168,-1 1 151,-1 0-115,-1 0 63,-2 0-181,-2 1-364,-2 1 73,0 0-257,-3 1 287,0-1-253,-1 2 515,-1 0-268,-1 3 587,-1 2 0,1 2 0</inkml:trace>
  <inkml:trace contextRef="#ctx0" brushRef="#br1" timeOffset="216">4307 8221 9502,'-26'7'376,"17"-5"289,0-1-173,4 0 408,0-1 52,3 0-503,3-1 297,3 0-491,7-3 46,2 0-106,4-2-65,2-2-79,2 0 0,0-1-235,0-1 142,0 0-168,0 1 153,-2 0-406,-1 1 129,-2 2-350,-1 0 340,-3 1-508,0 1 244,-2 1-140,-1 1 390,0 0 358,0 1 0,0-1 0</inkml:trace>
  <inkml:trace contextRef="#ctx0" brushRef="#br1" timeOffset="217">3501 8213 9502,'-16'-12'-320,"10"6"261,0-1 420,2 1-11,-1 1 265,1 0-13,1 2-189,0 0 74,1 1 11,0 0-106,1 1-4,0 2 30,0 0-178,0 1 142,2 2-98,1-1 7,2 0-88,4-1-13,3-1-125,4 0 65,2-2-61,1-1-76,3-2 23,0-1-95,1-2 86,-1 0-63,-1 0 32,-1 2-82,-2 0 69,-1 2-32,-2 1 69,-1 0-75,-2 2 263,-1 0-86,-2 2 148,-2 2-103,0 2 287,-2 2-61,-1 2 190,0 0 45,-2 1-190,0 1 100,0-1-158,-1 2-68,0 0-13,0 0-60,0-1-29,0-1-109,0 1-13,0-2 15,0 0-223,0-2 118,0-1-156,0-1-206,0 0 157,1-1-237,0-2 252,0 0-166,2 0 123,-1-2-186,1 1 175,-1-2 0,3 0 95,0 0-18,1 0 58,1 0 78,1-2-14,2-1 63,0-2-8,0-1-20,1-1 35,-1-1-9,0 0 82,-2 0-16,0 0 75,-1 0 40,-1 1-41,0 1 45,-2 0-70,0 1 73,-1 2-38,-1 0 61,-1 1 61,0 1-113,-1 2 73,1 1 26,-1 5-59,-1 3 122,1 2 107,-1 2-71,-1 0 92,1 0-333,0-1-44,2-1-156,2-1 105,4-3-588,4-1 172,4-3-420,4-2 433,3-3-707,2-4 291,3-4-526,-1-4 255,2-3 395,-3-1-58,1-1 417,-4 1 153,1-1 168,-3 0 0,1-1 0</inkml:trace>
  <inkml:trace contextRef="#ctx0" brushRef="#br1" timeOffset="218">3242 8175 9502,'-3'-15'618,"0"11"-104,-2 1 242,1 1-211,0 1 225,0 1-327,1 0 35,1 2-125,1 4 94,0 2-134,1 4-25,0 2-47,1 3 9,0 2-90,1 0 18,1 1-60,0-2 28,1 0-306,1-1 73,-1-2-182,1 0-351,0-1 218,-1-3-362,0 0 384,0-3-450,0 0 240,-2-2-352,1-1 409,-1-3 150,-1 0 88,-2-3-2,-2-2 1,-2-3 0</inkml:trace>
  <inkml:trace contextRef="#ctx0" brushRef="#br1" timeOffset="219">2796 8295 9502,'4'-19'-45,"-3"10"314,0 1 231,0-2-114,-1 1-108,0-2 33,0 0-97,-1 1 215,-1 0-104,-2 0 135,-2 1 85,-1 2-145,-4 0 130,0 3-168,-3 1-23,-2 2-58,-1 2 24,-2 2-108,0 5-86,-1 2-43,1 3-65,1 2-59,3 0 45,0 1-71,4-3 146,3 2-103,2-4 103,3 1-110,2-3-179,1 0 66,2-2-182,2-1 174,5-1-7,3-2 34,4-1-8,3-1 37,1 0 106,1-1 15,-1 0 57,2 0 116,-3 0-47,0 1 86,-2 1-13,-1 1-61,-2 1 69,-1 2-103,-2 1 156,-3 0-100,-1 1 149,-2 0-88,-2 1-23,0 0-42,-2 0 5,0 0-155,-1-1 64,0-1-130,-2 0 119,0 0-200,-2-2 93,0-1-145,0 0 39,-1-2-31,0 1-1,-2-2-17,1 0 28,-2-1 25,-2 0-43,0 0 33,-2-1-39,-2 0 23,-1-2-33,-3 0 32,0 0 68,-2 0 28,1 1 26,-1 1 92,2 0-60,0 1 95,3 0-106,1 0 126,2 1-83,4 0 140,2 0-186,3 0 67,1 1-127,1-1 111,2 0-84,1 1 70,3-1-72,3-1 59,2 0 51,2 0 17,3 0 1,1 0-10,0-1-60,1-1 3,-1-1-4,1 0-194,-2 0 44,0 0-125,-1 0-30,-1 0 88,0 1-65,-1-1 64,-1 1-359,0 0 91,-1 0-238,0 0 285,-1 0 246,0 0 71,-1 0 127,0-1 0,0-1 0</inkml:trace>
  <inkml:trace contextRef="#ctx0" brushRef="#br1" timeOffset="220">4335 8163 9502,'-22'0'482,"15"0"-393,1 1 578,2-1-199,1 3 395,1 0-71,0 3-255,1 2 99,0 2-239,1 0-20,0 1-81,0 0 62,1 0-192,1-1-29,2 0-56,1-1 3,2 0-294,0-2 75,1 0-223,0-2 245,1-1-584,0-1 131,0 0-415,-1-2-199,-1 0 407,-2-1-261,-1 0 592,-2 0 220,-1-1 222,-2 0 0,0-2 0</inkml:trace>
  <inkml:trace contextRef="#ctx0" brushRef="#br1" timeOffset="221">3062 8231 9502,'-29'-7'1577,"19"2"-1188,2 0-91,3 0 70,2 1-81,1 1 185,1 0 59,0 2 1,3 0-118,0 2-218,4 2-61,1 5-4,2 2-4,0 4-10,1 1-98,-1 2 44,-1 0-109,0 0 123,-1 0-397,-1 0 121,0-1-249,1-1 197,0 0-145,1-2 59,0-1-131,2-3-389,-1-2 248,2-3-326,1-2 536,-1-2 183,1-4 216,0-3 0,0-4 0</inkml:trace>
  <inkml:trace contextRef="#ctx0" brushRef="#br1" timeOffset="222">3121 8301 9502,'-30'1'309,"17"-1"-252,1 0 478,2 0-139,2 0 328,2 0-101,1 0-205,3 0 49,0 1-145,2 1 5,2 2-45,1 1 63,4 0-133,4 0 39,3 0-64,3 0-1,2-2-135,3-1 1,3 0-119,1-2 135,4-2-139,-1-1 97,3-3-122,-2-2-218,0-1 90,-2 0-204,-1-2 227,-2 2-83,-3-2 101,-2 2-133,-3 0 87,-3 1 222,-4 2-18,-2 1 183,-3 2 374,-2 0-149,-1 1 281,-1 0-302,-2 1 49,-1 0-58,-2 1 95,-3 0 217,-2 1-179,-1 1 164,-1 2-260,-1 2 48,0 2-95,0 1 67,1 0-102,1 1-232,2 0 18,3-1-152,2 1-273,1-1 105,2 0-183,2-1 263,2 0-76,3-1 57,3-1-88,1 0-358,2-2 201,0-1-350,2-1 312,0 0-100,1-2 147,2 1-52,-1-2 119,0 0-112,-1 0 75,0-3-93,-2 0-87,-1-1 154,-1 1-118,-2-1 165,-2 0-157,-1 0 88,-2 0 17,-1 0 198,-2-2 204,-2 0 0,0-2 0</inkml:trace>
  <inkml:trace contextRef="#ctx0" brushRef="#br1" timeOffset="223">3456 8298 9502,'-48'4'545,"27"-3"236,1-1-196,2 1 404,3-1-429,2 0 104,3 0-194,2 0 148,3 0-239,3 0-133,3 0-256,3-1 7,6 0-140,3-1 113,6-3-100,0 0 77,2-1-86,-1 0 124,0-1-505,-2 2 45,0-1-327,-2 1-201,-1 1 343,-3 0-219,-2 1 95,-2 1 490,-1 0-118,-2 0 412,0 0 0,-1-2 0</inkml:trace>
  <inkml:trace contextRef="#ctx0" brushRef="#br1" timeOffset="224">4890 8357 9502,'-20'3'2352,"16"-2"2663,1-1-3161,2 0 2213,0-1-3445,0-1 32,1-1-334,-1-1-190,1-1-71,1 0-59,1 0-490,1 1 181,1 1-291,1 1 394,1 0-1772,-1 5 1497,-2 2-1432,0 8 1913,-2 3 0,0 5 0</inkml:trace>
  <inkml:trace contextRef="#ctx0" brushRef="#br2" timeOffset="225">7186 8676 11222,'-11'-1'340,"8"1"-297,-1 1 114,1 1-158,-1 0 23,1 1-51,-1 0-67,1 0-10,0 1-16,0-1 54,-1 1-33,0 0 142,0-1-30,-1-1 157,-2-1-34,-1-1 69,-2-4 35,-3-3 126,-1-6-8,-2-3 39,0-5-146,0-1-35,0-1-28,1-1-68,2 2-280,1 1-18,3 3-125,2 2 138,0 3 153,0 2 0,-2 1 0</inkml:trace>
  <inkml:trace contextRef="#ctx0" brushRef="#br2" timeOffset="226">8254 9649 10605,'4'16'-752,"-1"-9"542,0 0 104,0-2-10,0-1 127,0 0-116,0-2 77,-1 0-98,0-1 161,-3-2 54,0-1 136,-5-2-31,1 0 15,-1-2-97,0 1 96,1 1-70,0-2 107,1 1-61,-2-1 36,2 0 6,-1 0-28,0 0 16,0-1-69,0 0 19,-1-1-15,1 0 23,-2 0-34,1 1 20,-1-1 45,0 1 3,0 0 12,-1 1-30,0 0 3,-1 0-46,1 0 60,-1 0-70,0 1-50,0-1 32,0 0-46,1 1 60,-1-2-48,0 1 36,1 0-36,0 0-28,0-1 18,0-1-82,1 0 40,-1 0-27,0-1 50,0-1-27,0 1 92,-1-2-55,-1 0 51,-1-1-44,0 0 46,-1 0 8,0-1 7,-2 0-11,0 0 16,-1 0-36,1 1 47,0 0-47,0 0 11,1 2-7,1 0-50,0 0 33,2 2-41,1-1 53,1 3-94,1-2 21,0 2-83,0-2 85,1 1-81,-1-1 58,1 0-97,-1-1 90,0 1-53,0-2 85,-1 1-56,0-1 58,0 0-30,-1 0 24,0 0 31,-1-1 19,0 1 5,-1-1-14,-1 1-12,0-1-20,-1 0 36,0-1-34,-1 1-2,1-1-1,1 2-3,0-1 11,1 1-16,0 1 11,0-1-17,2 1-36,-1 1 35,1-1-39,0 1 15,1-1 26,-1 1-33,1-1 36,-1 0-58,1 1 41,0-1-42,-1 0 51,-1-1-18,0 1 12,-1-2-21,-1 0 19,0 0-20,-2-1 15,1 0-14,-2 0 6,2 0 4,-1-1-5,1 2 0,1 0 7,1 2-6,0 0 8,3 1-9,0 1 6,2 1-6,0 1 7,1 0 35,0 0-25,0 1 25,1 0-32,-1-1-15,1 0 12,-1 1-85,1-1 67,-1 0-56,1 0 71,0 0-1,1 0-1,-1 1-2,1 0 1,1 1 1,-1 0-7,2 2 44,-1-1-398,1 1 290,3 1-342,2 1 472,6 2-50,1 4 121,5 2-107,0 3 88,1 2-60,2 1 92,1 3-22,0 0-51,2 3 16,-2-1-75,2 2 29,-2-2-25,1 0 28,-1 1-55,-1-2 42,1 1-44,0-1 36,-1 0-42,1-1 17,1 1-23,-1 0-15,3 1-7,-2-1-11,1 1-22,-1 0 63,1 0-21,0 2 24,0 0 24,0 1-22,1 1 20,-1 1-26,2 1 8,-1 1-8,-1 0 7,0-2-4,-1-1-21,-1-2 21,-1-1-20,-2-2 30,0-3-50,-4-1-9,1-3-6,-2-1-43,-1-2 30,0-1-17,-2 0 55,0-2 6,0 1 40,-1 0-51,0-1 73,1 2 5,-1 1 14,0 0-17,0 0 19,1 2-47,-1-1 56,0 2-58,1-1-26,0 2 35,0-1-28,0 0-32,0-1-27,-2 0 1,1-1-49,-2-1 41,-1-2-6,-1-1-1,-1-1 87,-1-1-29,0-1 41,-1-2 43,-2-2 8,-1-1 57,-4-3-29,1 0-32,-1-3 1,0 1-37,-1-1-3,0-1 4,-2-2-7,-1 0 12,-2-2 19,-1-1-14,-4-3 10,-2-2-14,-3-3-12,-3-3 8,-3-4-11,-4-3 0,-2-3 6,-4-2-7,0-1 52,-3-2-30,3 3 34,-3-3-41,3 4 42,0 2-31,2 2 33,3 5-39,0 1 61,3 4-43,0 1 51,1 3-61,1 2-22,1 1 16,1 1-14,-2 1-11,3 0 37,-2 0-36,3 1-32,-2-2-22,0 0-12,0-1 20,1-1-21,1 0 21,2 1-87,1-2 82,5 3-14,-1 0 51,5 2-24,1 0 13,3 2 38,2 1-24,1 2 34,2 0 7,1 1-42,1 2 44,0 0-33,1 0-9,-1 2 24,1-1-22,0 1-38,0 0 26,0 0-31,0 1 46,0-1-49,0 1 33,1-1-47,-1 1 55,1 0-18,1 0 12,0 0-14,2 1 71,1 0-51,3 0 52,0 2-16,4 1-29,1 2 38,3 3-47,2 3 77,1 1 16,3 3 17,0 0-22,2 3 17,1 1 9,0 1 25,2 2-7,-1 1-10,2 2-38,1 0 2,1 2-23,0 2-24,1 0 41,-1 1-63,0 0-9,2 1-7,-3 0 12,2 1-14,-3-2 36,2 1-46,-3-2 39,2 0-42,-2-2-37,2 0 14,-3-3-14,2-1 44,-4-3-8,1 0 1,-3-4 25,-1 0 0,-2-2 3,-2-1 66,-2-2-56,-1 0 59,-2-1-68,0-1 22,-1 0-8,-2-1 13,0 0-7,-2-1-20,0 0 21,-1 0-18,-2-1 18,0 0-74,-2-1 52,1 0-55,-2-1 20,-1 0-11,0-1-10,-2-1-76,-2 0 51,-2-2-76,-3 0 66,-2-2 60,-1-2-7,-3-4 46,-1-4-56,-2-4 53,-3-4-50,0-3 47,-2-2-56,-1-4 64,-2-1 10,0-2 9,0-1 62,1 0-98,-2-1 71,2 1-23,-2 1 35,0 0-12,-1 0 6,-2 0-53,-1 0 6,-3-2-2,-1 1-2,-4-3-16,-1 1 18,-1-2-16,0 1 21,0 0-66,3 4 47,0-1-48,6 7 54,0 1 0,5 5-7,4 4 54,1 2-44,2 3 44,3 2-55,1 1 41,0 2-27,2 1 30,1 0-29,0 1-38,2 1 34,0 0-32,2 0 43,-1-1-59,3 1-7,-1-2-8,1 1-68,2-1 66,0 0-84,1 1 14,1 0 35,0 0-16,2 1 64,0 1-34,1 0 30,0 0-31,3 1 26,2 1 106,4 1-18,4 3 106,6 5-110,2 3 40,5 5-48,0 3 27,2 2 9,1 1-31,0 2 0,2 0-21,-2 1-4,2 0 11,0 1 0,1 0-25,2 1 15,0 0-33,3 2 39,1-1-40,0 0 28,-1 1-39,2 0 39,-2-1-60,3 2 45,-3-1-88,1-1 38,-3-1-8,-2-3 15,0-2-168,-4-2 49,-2-2-152,-3-4 112,-1-2-353,-4-2 113,-2-3-243,-3-3 283,-2-2-390,-3-1 539,-2-4-345,-5-5 610,-2-5 0,-4-5 0</inkml:trace>
  <inkml:trace contextRef="#ctx0" brushRef="#br1" timeOffset="227">23210 9396 9502,'-34'-20'1069,"23"10"-229,4 1-420,4 2 457,1 0-243,1 1 387,0 0-431,0 0-627,0 1-1,0 1-287,1 0 207,1 0 118,0 0 0,1-1 0</inkml:trace>
  <inkml:trace contextRef="#ctx0" brushRef="#br1" timeOffset="228">8220 10507 9502,'-11'-2'-903,"7"0"743,-1-1 160,1 0 0,0 0 0,0 0 0,0 1 0,2 0 0,-1 2 0,1-1-52,-1 1 97,1 0-84,-2 1 96,0 0 126,-1 1-37,-1 2 123,0 1 39,-2 1-82,0 0 88,-1 0-80,0 0 18,-1 1-30,0 0 36,0 0-47,-1 0 60,0 1-36,0-1 49,-1 0-37,1 1 4,1-2-33,0 0-25,3-1 20,1-1 4,2-1-1,2-1-77,0 0-87,6-2-88,3-3 35,10-4 0,4-7 79,10-5-214,5-6 77,5-5-185,4-3 114,4-2 30,-1-2 0,2 0-6,-2 1 128,2-2 4,0 0 65,3-1-41,0-1 31,1 1-18,2-1 86,-3 0-132,3-1 32,-2-1-62,0 0 44,-2-1-78,2-1 6,-2 1-79,3-2-66,-4 3 40,-1-1-58,-5 5 48,-4 1 83,-5 4-43,-4 3 70,-6 3-73,-4 4 212,-4 4-81,-5 4 181,-3 2 135,-4 4-79,-2 2 133,-2 3-186,-1 0 285,0 2-377,-2 1 273,0 0-366,0 1-25,0-1-525,-1 1 309,1 0-443,-1 0 520,1 0 158,-1 0-14,-2 0 147,0-1 61,-2 0-61,-4 1 67,0-1-63,-4 1-13,-2 1 21,-3 1 17,-3 2 6,-2 3 20,-3 1 11,-1 2 11,-1 0-134,0 2-32,1-1-30,1 0 4,1-2-84,3 1 20,1-3-121,1 0-30,3-2 70,1 0-62,2-2 40,1-1 49,1 0-51,1-1 70,-1 0-42,1 0 115,-2 1-77,0 0 71,0 1 93,1 0-17,1 0 98,0 1-77,4-2 95,1 1-38,2-1 90,2-1-77,4 0-120,4 0 52,7-2-97,7-2 38,9-3 10,6-5-11,8-4-16,1-2-5,6-4-12,-1 1-13,3-3-61,-4 3-2,-1-1-90,-3 3 74,-4 1-47,-1 2 50,-4 2-48,-3 2 59,-4 2 14,-4 3 3,-5 1 22,-4 3 99,-3 0-7,-3 2 103,-3 0 173,-2 2-70,-1 2 130,-2 4-159,-2 3 1,-3 5-21,-2 4 59,-2 2-28,-2 5 16,1 1-25,-2 3 19,2-1-112,0 1-36,2-4-28,1 1 1,2-3-61,1-1 30,1-2-91,1-2-41,0-2-179,1-2-3,1-2-89,-1-1-106,1-3 102,0-1-129,1-1 143,0-2 212,1-1 23,2-1 116,2 1 0,2-1 0</inkml:trace>
  <inkml:trace contextRef="#ctx0" brushRef="#br1" timeOffset="229">5760 9374 24575,'0'-39'0,"0"25"0</inkml:trace>
  <inkml:trace contextRef="#ctx0" brushRef="#br2" timeOffset="230">8329 9497 9502,'-16'-9'-338,"6"1"170</inkml:trace>
  <inkml:trace contextRef="#ctx0" brushRef="#br2" timeOffset="231">18696 9540 8603,'0'-10'-72,"0"6"143,0 0 8,0 0-8,-1-1 47,0 1-17,-2 0 85,-1 0 57,0 1-43,-1 1 82,0 0-125,0 1 65,1 0-37,1 0 20,0 2-25,0 2-15,1 2 0,1 3 16,0 4-9,1 3-21,0 4-13,0 4 8,0 5 41,0 5 15,-1 5 1,-1 4-7,0 1-63,-2 1 7,1-3-9,-1-2-114,1-3 28,0-6-84,1-5 102,1-8-489,1-5 155,1-7-356,2-9 73,2-8 360,3-15-115,1-12 309,1-9 0,1-6 0</inkml:trace>
  <inkml:trace contextRef="#ctx0" brushRef="#br1" timeOffset="232">23308 9767 9502,'0'-13'560,"0"9"-110,0 1 1247,0 1-1015,-2 4 718,-1 1-1028,-4 6 112,-1 2-28,-2 4-131,0 0 50,0 1-108,0-1-123,1 0-20,1-1-28,1-1-350,1-1 137,2-1-233,2-2 240,0-1-497,2-1 205,0-2-445,2-2 428,1-1-387,3-1 241,1-1-289,0-2 158,0 0 239,-1-4-39,0-1 158,-1-3 108,-1-1 30,-1-1 34,-1 0 134,-1-2-37,1 0 106,-2-1-104,1 1 340,-1-1-155,-1 1 232,0-1-253,-1 1 556,0 1-195,0 0 481,2 2-95,-1-1-236,1 2 85,1 1-288,2 1-5,2 0-102,3 2 64,1 1-69,3 1-20,-1 2-55,1 1-16,0 0 68,0 3-20,0 0 111,-2 3-128,-1 2 238,-1 2-138,0 1 170,-2 2 53,0-1-159,-2 2 104,-1 0-159,0 0-48,-1 1-37,-1-1 22,0 0-93,-1 0-67,1 0-73,-1-1 0,1 1-366,0-1 178,1 1-249,0-2 273,2 1-489,-1-2 129,1 1-363,0-3 35,-1 0 283,2-1-99,-3-2 245,1 1 195,-4-2 5,0-1 91,-4-1 4,-1 0-33,-3-1 47,-2-1-63,-1 0 43,-1 0 26,0-2-12,-1 0 1,1-2-108,0-1 74,1-1-69,-1 0-76,3 0 1,0 0-92,2 1 90,0-1-120,2 1 44,1 0-75,2 1 54,0 0 99,1 2-34,1 0 95,0 0-34,1 1 82,2-1-34,1 1 45,4 0 51,2-1 14,3 0-15,3 0 87,2-1-85,1 1 91,1-2-87,3 1 134,-1 0-85,4-1 131,-3 0 75,4 0-39,-2 0 80,1-1-99,-2 0 0,0 1-17,-3-2 48,0 1-40,-4-1 154,0 1-48,-2 0 98,-3 0 158,-1 0-119,-3 1 151,-1 0-187,-3 1 178,0 0-103,-1 1 911,0 1-764,-3 2 457,0 0-781,-4 5-31,0 0 14,-3 1 46,0 1-15,-1 0-16,0 1-16,0-1-17,1 1 27,1-1-11,0 0-105,3 0-40,0-1-90,2 0 102,1 1-200,1-1 89,1 1-132,1-1 110,2 0-84,4 0 28,1 0-114,3 0-132,0 0 95,2-1-139,0-1 177,1 0-219,0 0 92,1-1-142,-1-2-240,1 0 212,-1-2-205,0 1 289,-1-1-363,-2 0 196,0 0-275,-3-2 379,-1 0-49,-1-2 139,-3-1-91,0-1-100,-2 0 393,0-1-151,-4-2 371,0-1 0,-3-1 0</inkml:trace>
  <inkml:trace contextRef="#ctx0" brushRef="#br1" timeOffset="233">22771 9769 9502,'23'0'113,"-15"-1"-33,-3-1 461,-2-1-101,-1 0 270,-1-2-74,-2 0-186,-1-1 52,-2 0-152,-2 0 300,-2 0-112,-1 2 195,-1-1 29,0 1-243,1 1 124,-1 1-257,2 0-82,0 1-110,1 1 5,0-1-68,2 2-133,-1 1 33,1 2-102,0 3 83,0 1 19,0 2 51,2 0 10,-1 2 67,1-1-32,1 1 28,1 0-100,0 0-8,1-1-58,0 0 43,1-1-51,1 0 24,1-1 6,3 0-120,1-1 100,1 0-115,0-1 109,0 0-41,-1-1 20,0 0 0,-1-1 31,-2 0 16,0-1 29,-1 0-50,0-1 50,-2 0-26,0 0 23,-1-1-27,1 0-169,-2 0 48,0-1-110,-1 0 89,-1-1-240,-2 1 59,-1-1-161,0 0-64,-1 0 161,-1 0-114,-1-1 170,-2 1 57,-1-2 76,-2 0 1,-1 1 176,-2-2-31,-3 2 106,0-2-135,-2 2 184,1 0-118,-1 0 132,2 1-93,0 0 36,4 0 4,0 0 38,6 0-288,1 0 10,4 0-383,2 0 207,5 0-64,2 0 153,7 0-225,4 0 81,5 0-165,1-1 201,3-1-210,1-1 126,0 0-165,0-1 342,0 0 123,0-2 145,0-1 0,1-1 0</inkml:trace>
  <inkml:trace contextRef="#ctx0" brushRef="#br1" timeOffset="234">23845 9718 9502,'-9'0'582,"7"0"-5,3 0 264,1 0-706,3-1 11,4 1-15,0-1 0,4 0 14,-1 0-10,3 0 11,-1-1 118,1 1-32,0 0 117,0 1-120,0 0-43,0 0-45,-1 0-25,-2 0 62,0 0-39,-2 0 33,-2 0-52,-2 0 98,0 0-24,-3 1 95,0 0-99,-1 3 122,-1-1-92,-1 2 111,-1 1 22,-1 1-51,-4 2 37,-1 1-71,-3 1 17,1 1-24,-3 3 38,1-2-70,-2 3-38,2-1-12,-1 0-44,1 0-37,0-1-27,2 0 0,0-1 12,1-1-175,2 0 50,2-2-138,0-1-357,2-2 185,1-1-333,1-1 340,-1-1-196,2-2 161,1 0-202,3-2 181,2 0 101,2-1 1,2-1 106,2-3 29,1-2 40,0-1 22,3-3-29,0-1 72,1-1-11,0-1 65,1-1 56,0 1-42,-1-1 60,0 0-80,0 1 166,0 0-61,0 0 134,2 0-105,-1 1-26,0 2-8,-1 0 1,-2 4-120,-2 0-14,-3 3-46,-1 1 38,-2 2 13,-3 0 37,-1 1-46,-2 2 289,-4 0-54,-2 4 158,-4 1-131,-4 2 202,-3-1-80,-3 1 169,0 0-80,-2-2-109,0 0 38,-1-1-97,1 0-107,0-2-35,2-1-38,-1 0-220,1-1 116,1 0-155,3 0 141,0-1-278,2-1 97,2 0-232,2 0 251,2 1-216,2-1 138,2 1-219,1 0 307,0 1 14,0 1 126,1 1-61,0 1 176,1 1-57,0 1 131,0 2-99,1-1 442,0 2-77,1 1 295,1 0 50,2 1-254,3 0 181,3 1-274,4 0-312,2-1-36,4 0-163,3-1-496,0-1 216,4-1-365,-2-2 401,3-1-627,-4-3 210,1-1-478,-3-1 501,-2-2 1,-3 0 210,-4-3-100,-3-3 357,-4-3 131,-6-3 150,-3-3 0,-3-2 0</inkml:trace>
  <inkml:trace contextRef="#ctx0" brushRef="#br1" timeOffset="235">23088 9756 9502,'-8'-4'2140,"4"3"-1454,0 0 503,-2 1-165,0-1-353,1 1 101,-2 2-216,0 1-193,1 3-14,-3 3-97,2 1-11,-2 2 8,1 0-24,0 1-26,-1 0-113,0 1-28,1-2-1,1 1 15,0-2-298,0 0 82,2 0-221,0-2-598,2 0 302,1-1-556,0-1 559,2 0-506,-1-2 788,2-1-462,1 0 838,2-1 0,2 1 0</inkml:trace>
  <inkml:trace contextRef="#ctx0" brushRef="#br1" timeOffset="236">21574 9909 9502,'3'-13'50,"-2"6"-50,1-1 481,-1 0-91,0 0 323,-1 0-12,0-1-215,0 0 117,0 1-239,0 0 173,0 0-139,0 0 143,0 2 62,-1 0-155,0 0 104,-2 1-198,-1 0-2,-2 2-81,1 0 80,-3 1-121,-1 0 63,-1 1-81,-2 1 65,0 0-80,-1 1-19,0 2-22,0 2-64,0 1 0,1 1-15,2 0 12,0 1-29,1-1 68,1 1-63,1 0 81,1-1-103,0 0 18,2 0-102,0 0 103,1-1-93,0 0 116,1 0-89,-1 0 37,1-1-34,0 0 25,-1 0-15,1 0 82,-2 0-41,1 1 31,-1 1 20,-1 0 23,0 0-1,0 1-8,0 1-115,0 0 48,1 0-40,1 0 68,1-1-87,1 0 20,0 0-82,2 0-254,0 0 72,3-2-177,4 0 179,3-2-292,4 0 88,3-3-222,3 0-300,2-1 297,1-2-272,0 0 419,1-3-435,0 0 259,-1-2-361,-1-1 473,-2 0 322,-1 0 135,-2-1 142,-1 0 0,-1-2 0</inkml:trace>
  <inkml:trace contextRef="#ctx0" brushRef="#br1" timeOffset="237">22110 9819 9502,'3'-8'3532,"-2"4"-3043,-1 0 123,-1 2-241,0 0 409,-1 0-178,-1 1 289,-1 2-367,-1 0 31,-2 4-154,0 2 99,-2 2-38,1 2-136,-2 0 46,1 2-107,-2-1-32,1 1-49,-1 0 12,1-2-223,0 1 51,1-3-115,2 0 91,1-1-149,2-2 81,1-1-113,1-1 139,1-1-600,1-2 97,2 1-399,2-2 114,4-2 309,2-1-67,2-4 236,1-1 96,0-3 76,-1-2 0,1 0 213,-1 0-53,-1-1 120,-1 2-95,-1 0 69,-1 1-64,-3 2 65,-1 0 465,-1 2-159,-1 2 414,-1 0-383,-1 1 315,0 2-220,-1 0 246,-2 1-318,-1 0 19,0 1-119,0 0 83,-1 1-243,2 1-70,-1 2-64,2 1 19,0 3 35,-1 0 27,2 1-26,-1 1 35,1 1 7,-1 0-5,2 0 19,-1 0-111,1-1 4,1 0-104,1-1-198,3 1 60,3-2-126,4-1 164,2 0-318,5-3 138,2-1-239,4-2 247,2 0-277,3-1 144,0-1-229,0-1 288,-3-2 49,-1-2 90,-2-2-64,-2 0 166,-3-2-28,-4 1 102,-2-1-41,-4 0 175,-3-1-58,-3 0 121,-2 0 104,-3 0-104,-3 1 140,-4 1-171,-4 2 185,-2 0-91,-2 2 191,0 1-165,1 1-45,1 1-60,2 0 39,2 1-519,2 0 147,3 0-357,2 0-1059,1 1 814,5 0-885,1 0 1149,7 1 224,1-1-91,4 1 114,-1 0-102,4 0 134,1-1 12,2 0 36,3 0-42,1 0-100,2-1 211,1-2-76,2-1 260,2-2 0,-1-1 0</inkml:trace>
  <inkml:trace contextRef="#ctx0" brushRef="#br1" timeOffset="238">23747 9833 9502,'-32'0'343,"17"0"-63,0-1 238,1 0-167,2 0 193,0 0-99,2 1 151,1 0-47,1 0-149,3 0 47,1 0-178,2 0-138,2 1-82,3-1-35,5 2-5,2-1 75,3 0-276,2 0 98,0 0-176,1-1-323,1 0 202,-1 0-350,0 0 334,-1 0-284,0 0 193,0-2-208,-1-1 398,-1-1 146,0-3 162,-1-2 0,-1-2 0</inkml:trace>
  <inkml:trace contextRef="#ctx0" brushRef="#br1" timeOffset="239">21860 9870 9502,'-21'-10'2109,"13"6"-1413,3 0 409,0 0-486,1 0-28,0 1-161,2 0 64,-1 0-136,2 2 47,-1 0-64,-1 0 54,0 2 30,-2 1-114,0 2 69,-3 3-110,0 1 69,-3 3-48,0-2 68,-1 3-98,-1-2 13,1 1-44,1-1 31,1-1-157,0 0 24,3-2-119,1 0 89,1-2-147,2 0 74,2-1-123,0 0-217,1-1 93,2 0-201,1-1 234,5-1-267,2 0 147,2-1-261,4 1 245,-1-1-130,1 0 131,0 0-91,1 0 54,-1-1 79,0 1-37,-1-1 103,-1-1 59,-1 0 34,-2-1 23,-2 0 91,-2 0-23,0-1 110,-3-1-123,-1 0 264,-1-1-134,-1-1 200,-1 1-136,0-3 57,-1 2-11,-2-2 40,-2 0-303,0-1-15,-3-1-153,2 1 113,-1 0-212,0 1 78,1 2-195,1 1-452,1 2 224,0 1-1039,2 1 1104,0 4-285,3 0 900,0 5 0,1 1 0</inkml:trace>
  <inkml:trace contextRef="#ctx0" brushRef="#br1" timeOffset="240">7925 10046 9502,'-19'-5'323,"10"2"-51,1 0 238,2 0 167,0 0-170,1 1 165,1 1-270,1 0-111,0 0-84,1 3-23,-1 2 224,0 3-81,-1 4 165,-1 5-149,-2 4-73,-2 4-59,-2 5-23,-2 6-86,-3 4 22,-1 5-21,0 1 42,1-1 14,0-1-7,2-4 4,1-4 43,1 0 19,2-6 13,-1 1-28,3-3-280,0-1 41,1-1-148,1-2 124,1-2-483,2-2 141,1-3-350,1-2 38,0-4 201,1-2-112,0-2 149,1-2 283,-1-1 12,2-4 181,0-1 0,1-2 0</inkml:trace>
  <inkml:trace contextRef="#ctx0" brushRef="#br1" timeOffset="241">7261 10207 9502,'-36'6'245,"20"-3"-32,1 0 175,3-1 264,1 1-171,3-1 215,0 1-290,4-1-56,0 1-90,2 0 58,2 1-117,2-1-80,2 1-49,5-2-67,6 1-71,5-2 62,4 1-65,3-2-81,3 0-158,1-1-90,3-1-5,-2-1-363,2-3 253,-2 1-381,-2-2 384,-4 1 69,-3 0 141,-3 1-16,-4-1 116,-3 2 198,-3 0 18,-3 2 122,-3-1 378,-1 2-109,-2 0 554,-2 0-362,-1 0 28,-4 2-291,1 0 446,-3 3-224,0 1 300,1 1-370,0 2 18,1 0-139,0 2 93,1 0-140,1 2-45,1-1-72,0 2-14,1-1-105,-1 1 5,2 0-12,0 0-37,0-1 18,0-1-1,0 0 15,-1-1-104,2-1 34,-1-1-130,0-1 77,1-2-347,0 0 103,-1-1-252,1-2-189,0 0 350,2-2-362,0-2 449,4-4-46,-2-1 87,1-4 53,-1-1 23,-1-2 36,0-1 11,-1-1-11,-1-1 15,-1 1 0,0 0 143,0 1-51,0 0 137,0 3-152,0-1 422,0 2-141,0 1 274,0 2 97,0 1-216,0 1 207,0 2-242,1 1-62,0 1-93,1 2 14,2 1-142,2 3 77,1 3-82,1 3 72,0 2-36,1 2 41,0 1-37,-1 1 47,0 1-55,-1-1-40,0 0 14,0-2-127,-1 1 79,0-2-111,-1-2-217,0-1 73,1-1-146,-1-2 195,1-1-124,-1-2 68,0 0-117,0-2 97,-1-1-450,1 0 120,-1-1-298,-1-1-114,0 0 325,-1-2-207,-1-2 507,-3-2 186,-3-1 196,-6-2 0,-3-1 0</inkml:trace>
  <inkml:trace contextRef="#ctx0" brushRef="#br1" timeOffset="242">6632 10307 9502,'0'-11'688,"-1"7"-127,1-1 0,0 2-172,-1-1 74,1 2 295,-1 0-394,1 4 322,0 1-213,0 6-81,0 1 139,0 2-68,1 0-119,-1 0 21,0 0-94,0 0-103,0 0 17,0-1-66,0 0-140,-1-1 27,0-1-103,0-2 92,0 0-52,1-2 37,0-1-42,0-2 65,1-1-269,2 0 21,0-1-183,3-2 8,-1-2 159,1-2-89,-1-3 95,-2-3 88,1-1-10,-3-2 58,1-1 81,-2 0-31,0-1 105,0 1-72,-1 0 105,0 2-36,-2 1 66,0 1-41,1 2 241,-1 2-50,1 1 164,0 2-42,1 0-136,0 3 167,1 0-369,3 1 92,1 1-252,6 2-21,2 2 78,3 4-98,0 2 125,2 2-60,-1 2 107,1 0-95,0 1 90,-2 1-20,-1-1-18,-2 0 3,-2-1-131,-2 0 37,-1 0-70,-2-1-258,0-2 82,-2-1-188,1-1 227,-2-2-385,0-1 181,0-2-291,0 0 336,-1-2 276,0-1 84,0 0 136,0-1 0</inkml:trace>
  <inkml:trace contextRef="#ctx0" brushRef="#br1" timeOffset="243">6625 10380 9502,'-15'9'82,"9"-5"-15,1-1 414,1 0-90,2-2 433,1 1-196,2-1-115,2-1-71,5 0-14,2 0-112,3 0 56,2-1-84,1-1-118,2-2 14,2-1-72,1-1 19,0-1-229,2-1 71,0 0-153,1 0-35,-2 0 111,-1 0-88,-1 2 99,-3-1-353,-2 1 31,-3 1-236,-1 0 174,-3 1 170,-1 1 13,-2 0 38,-2 0 456,-2 2-97,0-1 292,-2 0-263,0 1 522,-3 0-199,-1 0 454,-2 0-152,1 0-188,0 1 50,0 0-196,1 0 53,1 0-109,1 0 78,0 0-194,1 1-64,1 2-50,1 1-2,0 2-51,0 1 32,0 0-46,1 2 61,1-1-79,0 1 13,1 0-70,-1 0 0,0-1 6,-1 0-29,0 0 29,0 0-234,-1-1 57,0-1-142,0-1-148,0-1 158,0-2-403,0 0 360,2-3-116,1-1 249,3-4-51,2-3 5,1-3 28,2-2 84,1 0 84,2-2-1,-1 1-26,1 1 36,-1 1-30,-2 1 81,0 0 267,-2 2-83,-1 2 199,-1 1-216,-2 1 225,-2 1-122,0 1 217,-1 1-219,0 0-48,0 2-86,0-1 60,0 1-386,0 1 125,1 0-252,1 0 218,-1 0-104,2 2 75,-2 1-110,1 2-204,-1 1 140,0 2-239,-1 0 171,-1 1 174,0 1-7,-2 0 139,0 1-58,-3 0 177,-3-1-37,-1 1 108,-2-1 139,-2-2-102,-1 1 134,1-2-133,0-1-22,0-2-33,4 0 65,0-2-179,3-1 33,0 0-381,2-1 204,4 0-190,2 0 179,4 0 9,1-1-40,3 1 330,-2 0-48,0 1 211,0 1-151,0 1 268,-1 1-100,-1 0 231,-1 1-115,0 0-94,0-1 24,-1 0-49,1 0-69,1-2-34,0 0-36,1-1-22,0 0-175,1-1 53,1 0-118,1-2-244,0-1 139,1-1-228,1-2 245,0 0-262,1-2 139,0 0-257,0 0 184,-1 0 35,-2 0 55,-2 0 3,-1 1 213,-3-1-25,0 2 147,-3-1-125,-1 1 344,-2 0-130,-1 1 233,-3 0 213,-2 1-209,-2 0 275,-3 2-303,1 0 230,-1 2-164,0-1 180,1 1-173,1 1-114,2 0-8,2 2-89,2 0-96,1 2 0,0 0-50,3 2 82,-1-1-86,2 1 30,2 0-82,1 0-21,3 0 34,1-1-38,1 1 90,2-1-205,0-1 80,1 0-182,1-2-189,0 1 97,1-2-163,0-1 200,1 0-127,0 0 75,0-1-122,-1 0 107,1 0-393,-1 0 136,-1-1-261,1 0-164,-2-2 321,-1 1-256,-1-2 559,-2 0 192,0-3 223,-2-1 0,0-3 0</inkml:trace>
  <inkml:trace contextRef="#ctx0" brushRef="#br1" timeOffset="244">21783 10277 9502,'-3'-16'503,"1"10"-97,0 0 336,1 3-305,-1 0-3,1 2-121,0-1 57,0 3-139,0 1-57,1 3-35,0 1 6,0 2-303,0 1 85,0 1-199,0-1-384,1 1 234,0 0-318,2-1 405,3 1 216,2-2 77,4 1 42,1-1 0,3 1 0</inkml:trace>
  <inkml:trace contextRef="#ctx0" brushRef="#br2" timeOffset="245">19769 10503 9502,'14'-7'-549,"-7"3"663,1-2 214,0 0-119,2-1-3,0 0-69,-1-1 8,0 0-7,0-1-6,-2 1 6,-1 0 7,-2 0 6,-1 0-2,-1 0-2,-1 1-15,-2 0-31,-1 0 38,-4 0-34,-3 2 40,-6-1-15,-1 2 0,-6 0-63,-1 0 59,-4 1-61,-2 0 73,0-1-86,0 0 51,-2 0-60,4-1 74,-2 0-68,2 0-6,0 0-19,0-1-57,2 0 59,0 0-62,0 1 67,0-1-59,0 1 20,0 1-9,0 1-13,-2 0 70,-1 1-20,-2 0 1,0 2 86,2-1 4,-2 2 16,2 0-16,0 2-11,1 2-33,1 2 42,3 1-50,1 0-24,3 2 25,1 0-19,3 1-19,2 0-19,1 1-3,1 1-23,1 0 62,1 1-23,0 1 5,1-1-6,0 0-10,0 0 9,2-1-1,0 0-39,2 0 23,0-1-29,2 0 45,1-1-61,1 0-27,2 0 4,5 0-54,4-1 112,6 0-57,4 0 62,6 0-12,3-1 8,6 2-21,3-1 56,5 1-47,2 1 46,2 0-45,-1 1 45,1 0-25,-2 1 30,0-1-41,-3 0-41,-1-1 33,-1 0-29,-2-1-12,0-2-18,-2-1-9,-2-3 14,0-1-30,-3-2 18,0-1-83,-2-1 22,0-2 28,-1 0 4,1-4 25,0-1-51,0-2-7,0-2-46,3-2 19,-2-1-47,1-1 55,-3 0-19,-1-2 172,-5 1-13,-3-1 83,-4 1 242,-5-1-80,-3 2 171,-4-1-196,-3 1 61,-3 0-59,-4 0 81,-4 1-67,-4-1 172,-3 1-17,-4 0 121,-1 0-91,-3 0-104,0 1-7,0 0-79,-1 1-94,1 0-62,-1 1-1,0 1-91,0 0 88,0 1-97,0 1 108,-1 0-147,-1 1 79,-2 2-98,1-1 57,-3 3 25,0-1-18,-1 2-21,-2 0-8,-1 0 113,-3 1-73,1 1 112,-1-1 14,2 1-4,0 1 100,2 0-48,2 0-30,1 2-18,4 1-25,0 1-68,3 0 67,0 1-52,2 1 60,1-1-58,2 2 34,0 0-43,2 1 3,-1 1-33,1 0 5,0 2-29,2 0 36,-2 2 7,2-1-17,0 0-24,2 0-22,3 0-5,1 0 19,4-1-50,1 0 21,3 0-102,2 0 100,3-1-34,4 1 84,8 1-53,4-1 107,7 0-74,5 0 69,6 1-86,4 1 151,5 0-41,2 0 126,2 1 2,-2-1-41,3 1 37,-4-1-57,1 0-25,-4-3-15,-1 0 2,-3-2-22,-1-1-88,-3-2 7,1-2-87,-3-1 29,0-2-15,-2 0 49,-1-1-25,-3-2-23,1-1-17,-2-2-83,1-3-25,-1 0 37,0-3-35,-2 0 59,1-2-15,-3-1-17,0-2 17,-4 0 16,0-1 153,-5 1-9,-1-1 86,-6 2-109,-1-2 157,-3 2-93,-4 0 128,-2 0 188,-5 1-84,-3 1 160,-4 1 13,-3 0-148,-3 2 114,-2-1-148,-1 2 2,-1 0-17,-1 2-5,0 0-17,1 1-138,0 1 2,1 0-83,-1 1 2,0 0 15,-1 1-38,-2-1 52,-2 2 6,-3 0 20,-2 1 25,-5 0 22,1 1-1,-7-1-1,3 1-24,-5 0 6,1 1 6,-1 0 11,1 1-13,0 0-91,3 2 17,0-1-66,5 1-160,4 0 67,5 1-122,5 0 139,4 0-130,5 2 50,3 1-106,4 2-399,3 0 200,2 4-303,4 0 354,2 4-213,4 0 192,4 3-40,6 0 284,5 3 261,5 2 0,4 1 0</inkml:trace>
  <inkml:trace contextRef="#ctx0" brushRef="#br1" timeOffset="246">7286 10283 9502,'-21'6'527,"11"-3"-84,0 0-113,1 0 76,0 0-54,0 0 55,2 0 169,0 1-145,2-2 173,1 1-216,2-1-77,1 0-40,0 0-281,4-1 26,0-1-195,7 1 118,0-1-452,4 0 158,1-1-354,2 0 389,-1-1-333,2-1 471,-1-2-316,2-2 498,-1-1 0,1-2 0</inkml:trace>
  <inkml:trace contextRef="#ctx0" brushRef="#br1" timeOffset="247">7548 10329 9502,'-24'-1'109,"12"-1"29,3 1 58,-1-2-13,3 2 174,1-1-63,1 0 144,2 0 618,1 1-581,3 0 528,1 1-728,4-1-52,0 2 14,2-1-56,2 1 2,-1 0-147,3 0 24,-1-1-83,2 1-361,0-1 119,1 0-253,0 0-439,1-1 265,-1 0-407,1-1 617,-1-1 250,3-4 232,0-2 0,3-2 0</inkml:trace>
  <inkml:trace contextRef="#ctx0" brushRef="#br1" timeOffset="248">20990 10329 9502,'14'-2'164,"-9"0"-11,0-1 152,-2 0 98,0 0-65,-2 0 90,1 0-127,-2 0-7,0-1-47,0 1 21,0 0-21,-1 0 33,-1 0-26,-1 1 16,0-1-161,-1 2 42,0 0-89,-1 0-37,-1 1 19,-1 1-94,-1 1 106,-2 3-78,-2 1 81,-1 3-76,-2 1 35,-1 1-41,-1 0 50,-1 1-86,-1 0 175,-2 0-111,1-1 107,-2 2-88,1-2 61,-1 1-30,0-2 39,0 1-54,1-1 10,-2-1-5,1 0 17,0 0-48,1-1-21,2-1-3,2-1 12,2 0-9,3-1-18,1-1-25,3-1 30,1 0-118,1-1 51,2 0-122,2-1-250,0 0-355,2 0-82,0 0-80,2 0 438,2 0 191,2-1 192,1 0 61,1-2 94,2-1 0,0-2 0</inkml:trace>
  <inkml:trace contextRef="#ctx0" brushRef="#br1" timeOffset="249">20579 10359 9502,'-9'-7'425,"6"4"77,0 0-152,1 1 220,1-1-226,0 2-51,0-1-67,0 2 42,-1 1-20,0 2 18,-1 3-52,0 2-17,-2 2-10,-2 2 28,-1 1-11,-1 2-2,-2 0-21,-1 0 12,-2 1 1,-1-1 24,-1 0-78,0 0 29,-2-2-38,1 0-38,-1-1 29,0 0-14,3-1 27,-1-1-100,3 0 14,0-1-97,3-1-137,1-2 76,3 0-134,2-1 128,1 0-166,2-1 70,1 0-134,0 0 109,0-1 31,1 1 57,2 0-18,2 1 165,1-1-122,1 1 86,0-1-84,0 1 151,1-1-9,1 1 123,1-1-3,0 0-19,1-1 51,1 0-55,2-2 2,0 1-18,2-2-7,2 1-69,1-1-31,2-1-17,0 0 8,2 0-29,0-2-23,-1 1-15,0-1 5,-2 2 62,-3 0-1,-1 1-16,-5 0 89,-1 0-6,-4 0 23,-1 1-33,-2 1 207,-2 1-58,-1 0 180,-2 1-144,-1 0-62,-6 1 8,1-2-57,-3 1 167,0-1-72,0-1 133,2 0-186,-1-1-45,2-1-66,1 1 16,0-1-191,2 0 36,0 0-166,1-1 115,0 1-172,0-2 40,-1-1-136,-1-1 24,0-1 133,-3 1-70,0 0 83,-3 1 130,-2 1 18,-3 1 43,-1 0 208,-3 2-117,0 0 162,-2 2-95,1 1-47,1 1 14,1 0-1,2 0 7,2-1 18,1-1 10,3 0 17,2-1-52,2-2-3,2 1-22,2-1-6,0 0-124,2 0 23,0-1-198,2 0 107,0-3-62,0 1 95,0-2-27,0 1 63,0-1-12,0 1 55,1 0-3,1 0-2,-1 1-23,0 1 42,1 0-29,-1 0 41,1 0-47,0 0 45,1-1-35,0 1 53,2-2-45,1 0 15,2-2-5,3-1 4,2-2-20,3-1 17,2 0-17,3-2 6,3 0 55,1-1 5,4 0 9,-2 1 155,3-1-82,-1 1 118,2 0 24,-1-1-63,0 1 53,0-1-42,-1 0-63,-2 0 8,0 0-40,-2 0 23,0 1-73,-2-1 29,-2 1-38,-2 0 28,-1-1 21,-3 2 16,0 0-36,-3 1 49,-1 1-44,-1 1 23,-3 2 28,-2 1 9,-1 2 59,-2 0-42,0 1 94,-1 1-98,-4 0-266,1 0-8,-6 2-246,0 0-164,-3 1 190,0 2-215,0 1 339,1 1 106,-3 1 119,1 0 0,-2 1 0</inkml:trace>
  <inkml:trace contextRef="#ctx0" brushRef="#br1" timeOffset="250">21577 10346 9502,'-8'-19'1069,"2"11"-208,0 1-352,0 1 82,0 3-161,1 0 143,1 1-149,0 4-115,1 2 8,0 6-115,0 4-3,-1 4-50,-1 3-4,-1 2-242,-1 3 46,-1 1-152,-1 0 137,0 0-404,-1-1 131,0-2-341,0-1 350,1-1-293,0-2 195,1-3-82,1-1 266,-1-2 244,1-1 0,-1 0 0</inkml:trace>
  <inkml:trace contextRef="#ctx0" brushRef="#br1" timeOffset="251">5168 10361 9502,'-15'-14'-217,"9"7"472,2 1 27,1 0 209,1 1-135,2 1-61,-1 0-37,2 2 9,0 0-70,2 1-88,2 1-47,1 1-16,3 0-335,-1 3 147,2 1-216,0 2 224,0 2-153,1-1 105,-1 1-103,2 0 167,1 1 118,1-1 0,1 1 0</inkml:trace>
  <inkml:trace contextRef="#ctx0" brushRef="#br1" timeOffset="252">5886 10353 9502,'6'-3'0,"-4"0"493,0-1-93,-1 0 330,1 1-300,-1 0 50,0 0 472,0 1-269,-2 4 269,-1 1-422,-4 6-157,0 0 73,-3 3-137,1 0 148,0 0-78,1 0 121,0-1-186,2 1-96,1-1-52,1-1-35,2 0-171,0-1 59,2 0-119,2-2 108,2 0-260,4-1 94,3-1-195,3-2-1,3 0 62,-1-2-72,3 0 30,0-1-105,1 0 5,0-1-92,-1-1 168,-2-1 121,-1-2 63,-3 1 43,-2-1 142,-2 0-50,-3 0 135,-2 0-153,-2 0 272,-2 0-133,-2 1 212,-2 0-133,-3 1-31,-3 0 6,-3 2-21,-1 0-52,-2 1 23,1 2-66,0 0-449,0 4 80,1 2-330,1 2 323,2 1-551,1 1 225,1 2-174,1 0 438,-2 1 418,1-1 0,-2 1 0</inkml:trace>
  <inkml:trace contextRef="#ctx0" brushRef="#br1" timeOffset="253">21382 10373 9502,'-3'-13'427,"2"8"193,-1 2-167,-1 0 377,1 1-148,-1 0-233,0 3 41,-1 1-155,-1 3-39,-1 6-38,0 2 28,0 3 33,0 1-33,0 1 57,0-1-131,0 1-19,-1 0-48,2-2-14,-2 1 15,2-3-251,-1 1 59,-1-2-147,2-1-497,0-1 227,0-2-429,3-1 453,-1-2-661,3-1 790,1-1-583,4-2 893,4-1 0,3-1 0</inkml:trace>
  <inkml:trace contextRef="#ctx0" brushRef="#br1" timeOffset="254">5919 10405 9502,'12'-14'-21,"-7"8"1,-1 0 106,-2 0 40,0 2 16,0 0 32,-2 1-43,0 2 0,-1-1 1,0 2 20,-2 0-16,1 1 31,-1 1-125,1 1 31,1 0-97,0 0 88,1 0-117,0-1 71,0 0-123,1-1 110,1 0-50,0 0 54,2-1-49,0 0-75,0 0 33,1 0-59,-2-1 59,0 0-91,-1-2 20,0 0-54,-2 1-41,1-1 76,-2 1-98,0 1 130,-1 0-78,-3 0 62,0 1-34,-1 0 76,0 1 58,-2 1 56,1 4 0,-1 0 0</inkml:trace>
  <inkml:trace contextRef="#ctx0" brushRef="#br1" timeOffset="255">22708 10426 9502,'-20'-10'348,"12"4"-42,1 0 228,0 2-152,2-1 205,-1 2-111,2 0 156,-1 1-102,2 1 91,1 1-160,3 1 82,2 1-336,7 2-126,3-1-13,6 1-104,4 0-293,2-2 113,3 0-181,2-1 260,1 0-396,1 0 125,0 0-320,2-1-7,-2 1 245,2-1-142,-2 0 349,0 0 120,-1 0 163,1 0 0,1 0 0</inkml:trace>
  <inkml:trace contextRef="#ctx0" brushRef="#br1" timeOffset="256">22021 10387 9502,'-21'1'1465,"10"0"-292,-1 1-509,0-2 294,-2 2-272,2-1 290,-1 2-408,1 0-74,1 0-132,1 1 25,0 2-104,0 0-58,1 1-38,0 1-20,1 2-142,0 1 26,2 1-91,0 1-24,1 0 38,2 0-62,1-1 129,1 1-184,1-1 87,1-1-116,2 0 31,3-1-37,3-2-38,2 1-29,2-2-215,0-1 127,3-1-174,-1-1 196,3 0-86,-3-2 98,2-1-86,-1 0 121,-1-1 79,-1 0 25,-2-1 29,-2 0 180,-1-3-45,-2-1 99,-2-2-91,-1 0 37,-2-2-17,0 0 39,-2 0-38,0 0 272,0-1-55,0 1 241,-2 1-24,-1 1-110,-3 2 91,-2 1-148,-2 1-39,-1 2-65,-1 1-25,0 2-233,0 2 47,0 3-113,1 1 95,0 2-124,1 0 44,1 2-120,0 0 105,-1 0 38,2 1-3,-1-1-19,1-1 13,2 0-25,1-2 52,1-1-355,2-2 114,1-1-242,1-1 237,3-1-488,4-1 200,5-2-362,3 0 556,4-2 190,3-4 222,2-3 0,2-3 0</inkml:trace>
  <inkml:trace contextRef="#ctx0" brushRef="#br1" timeOffset="257">5477 10399 9502,'-19'11'635,"10"-5"-108,-1 1-148,1-1 312,0 1-124,0 1 205,0 0-161,2 1-185,1 1 8,1-1-111,1 1-77,1-1-2,0 0-55,2-1-46,0 0-72,1 0 11,0-1-1,0-1-121,0-1 43,1-1-91,1-1 84,2 0-211,0-2 6,2 0-149,1-1-15,0-1 34,1-1-69,1-2 53,-1-3-17,0-2 110,-1-2-65,-1-1 177,-1-1 56,-1-1 37,-1 0-3,-1 0 37,0 1-20,-2 0 82,0 1-66,-2 3 336,-1 0-76,-2 4 220,-3 0 161,1 3-201,-2 1 229,1 0-268,0 3 99,2 0-131,0 4 92,2 0-143,1 3-95,2 0-28,0 1-37,3-1-15,-1 1 11,4-1 4,2-1 4,2 1-26,1-2-25,1 0 1,1-1-134,1-1 88,2-1-128,-1-1-34,4-2-137,-1 0-23,3-1-33,-1-1-161,0 0 119,1-3-165,0-1 190,-1-1-2,0-1 26,-2-1-51,-2 1 62,-2 0-27,-2 1 56,-2 0-52,-2 0 10,-2 1 27,-1 2-25,-2-1 96,-3 1-64,0 1 76,-4 1-81,-3 0-17,-1 0 47,-2 1-47,0 0 109,0 0-164,2 0 92,2 0-8,2 0 125,1-1 145,2-1 0,0-1 0</inkml:trace>
  <inkml:trace contextRef="#ctx0" brushRef="#br1" timeOffset="258">23472 10436 9502,'-13'-13'484,"8"7"-395,2 2 531,0-1-179,1 3 364,1-1 172,0 1-499,2 1 285,1 0-360,3 0-96,4 2 84,3 0-111,2 2-35,2 1-14,0 2-46,2-1 3,0 1-39,0 0 0,0 0-3,0 0-24,-2 0 6,2 0-5,-2-1-41,-1 1-28,-2 0 13,-2-1 0,-2 1-11,-2 0-18,-1 0-25,-3 1 26,-1 0 10,-2 1 2,-1 1-24,-1 0-110,-3 1 53,-2 0-84,-1 0 66,1 0-5,-1-1-22,1 0 43,0-2-112,1 0 79,0-2-101,2-1 65,-1 0-30,1-1 17,-1-1-13,3 0-5,-4-1 52,4 0-13,-2-1 34,2 0 54,-1 0-21,2 0 100,-1 0-44,1 1 16,0 0-26,2 1-16,0 1 51,3 0 6,1 0 49,2 0-45,-1 0 12,3 1-38,-2 0 6,2 0-65,0-1-14,-2 1 1,1-2 9,-1 1-8,-1 0 33,-1-1-37,0 0 19,-2 0 11,-1 0-18,-1 0-1,0 1 155,-1 1-48,0 0 137,-1 1-127,-2 1 158,-3 1-89,-2 0 111,-1 0-89,-1-1-62,0 1 8,2-1-34,-2 0-181,3-2 22,-2 1-124,1-2-10,0 0 84,0-2-59,1 0 68,-1-1-369,0 0 62,-1-2-257,1-1 205,-1-1-157,-1-3 121,-1 0-131,0-1-5,-3-1 196,1 2-98,0-1 175,0 0 21,1 1 49,0-1-49,3 1-51,1 0 51,3 1-41,2-1 104,2 0 149,3-1 26,6-1 104,5-2 0,3-1 0</inkml:trace>
  <inkml:trace contextRef="#ctx0" brushRef="#br1" timeOffset="259">22289 10443 9502,'-17'-10'2079,"10"5"-1619,1-1 108,2 2-218,0 0 0,1 1 84,1 2-70,1 1 10,0 3-183,-2 4-56,-2 2 137,-2 3-47,-3 1 112,-3 2-42,-2 0-9,0 1-52,-2 0-32,2-2-119,-2 1-12,5 0 14,0-2-415,4 0 164,3-1-284,2-1 287,2-1-683,3-1 243,4-2-561,3-2 537,6-1-310,2-2 284,5-1-261,1-1 521,0-2 193,3-4 200,-1-3 0,3-3 0</inkml:trace>
  <inkml:trace contextRef="#ctx0" brushRef="#br1" timeOffset="260">22498 10459 9502,'-6'-14'940,"-1"7"-173,-3 1-325,-2 1 418,-3 1-221,0 1 334,0 1-272,0 2-233,2 2-23,0 1-128,1 5-132,2 2 13,-1 4-81,1 1 29,0 2-165,0 1 37,-1 1-93,1 0-229,1 1 127,0-2-180,1 0 236,1-1-539,2 1 142,0-2-490,2 0 144,1-3 236,1 0 1,1-2 352,1-2 127,1-1 148,3-2 0,3 1 0</inkml:trace>
  <inkml:trace contextRef="#ctx0" brushRef="#br1" timeOffset="261">5234 10438 9838,'-8'1'1224,"5"1"-730,0 2-134,0 2 50,1 2-55,-1 1 41,1 1-79,0 0-79,0 1 34,-1 0-88,2 0-59,-1 0-68,1-1-1,0 0-274,1-2 147,0 0-192,0-1 174,0-1-423,1-2 136,0 0-347,3-1-165,1-1 221,1-1-28,2 0 349,0-3 346,2-1 0,0-1 0</inkml:trace>
  <inkml:trace contextRef="#ctx0" brushRef="#br1" timeOffset="262">23134 10611 9502,'-32'7'782,"19"-5"-166,2 1 511,2-2-384,2 1-278,1-2-38,1 0-126,1 0-44,2 0-63,6-1-15,1-2-283,8-3 51,1-1-145,4-2-85,1 0 143,0-1-112,2-2 161,-2 0-45,1 0 49,-2-1-136,0-1 83,0 1-41,-2 0 64,-2 1-49,-2 2 301,-2 1-72,-3 2 195,-1 1-105,-1 2 240,-2 1 326,-1 1-129,-2 3 143,-1 2-505,-1 5-30,-3 1-27,0 4-85,-1 0-10,-1 1 14,2 1 0,-1 0-164,2-1 22,0 1-137,1-2 102,0 0-339,1 0 73,1-2-236,1-1-290,0-1 274,0-1-300,0-2 373,0 0-204,1-2 190,1-1-14,2-2 285,2 0 275,2-1 0,1-1 0</inkml:trace>
  <inkml:trace contextRef="#ctx0" brushRef="#br1" timeOffset="263">21344 10507 9502,'-29'6'469,"16"-3"42,1-2-150,2 1 306,3 0-103,0-1-173,4 0 42,0 0-109,2 1-78,1 1-35,1 0-37,0 0-43,3 0-37,1 0 43,2 0-39,1 0-81,2-1 17,2 0-113,1-1 129,3-1-331,2 0 142,2 0-283,1 0 235,2-2-468,1 0 198,2-2-376,0-1 167,1-2 176,0 0-10,-2 1-7,0-1 165,-2 1 22,-2 0 174,-3 0 146,-2 1 0,-4 0 0,-3 2 0,-3-1 117,-2 1-43,-2-1 47,-1 1-85,-1 0 590,-1-1-162,0 1 482,-3 0 66,0 1-269,-1 0 190,0 0-279,0 1-230,-1 0-10,1 1-121,-1 1 0,0 1-48,-1 4 27,-1 2-73,0 1-35,-1 3-22,1 1-24,-2 0 13,2 1-224,0 0 71,1 0-151,2-1-533,1 0 182,1-2-403,2-1-38,0-1 283,1-2-181,1 0 439,1-3 217,3-1 207,3-1 0,2-1 0</inkml:trace>
  <inkml:trace contextRef="#ctx0" brushRef="#br1" timeOffset="264">4714 10525 9502,'-23'2'85,"15"-2"-6,1 0 80,4-1-28,0 0 108,3-2-34,1 0 93,2-1 99,2 1-64,3 0 83,2 1-102,2 0 121,2 0-61,1 1 81,1 0-45,2 1-109,0-1 46,2 1-93,-1 0-139,1 0-5,0-1-104,1 0 77,0 0-145,1 0 69,-1 0-94,1-1-486,0 0 142,0 1-342,1-1-360,0 0 376,-2-1-372,-1 1 654,-2 0 239,1-1 236,0 0 0,1-2 0</inkml:trace>
  <inkml:trace contextRef="#ctx0" brushRef="#br1" timeOffset="265">23622 10472 9502,'-32'9'362,"18"-4"-77,0 0 595,1 2-227,-1-1 461,2 2-495,-2 0 76,4 0-212,0 3 131,2-1-413,1 1-63,3 1-210,0 0 138,3-1-434,0 0 173,1 1-272,1-2 313,2 0-454,2-1 213,2-1-462,1-1 130,0-1 137,2-1 126,-1-2 200,1 0 264,-1-1 0,0 1 0</inkml:trace>
  <inkml:trace contextRef="#ctx0" brushRef="#br1" timeOffset="266">4016 10552 9502,'-4'3'1809,"3"-1"-1536,1 0 19,0 0-20,2 1-17,1-1 10,4 1-69,2-1-61,3 0-13,2-1-27,2-1 50,1 1-169,1-1 50,2-1-114,-1 0-249,2-2 137,-1 0-242,1-3 34,-1 1-58,0-2-28,1 0-7,-2 0 132,0 0 36,-3 0 33,0 0 26,-3 2 212,-1 0-19,-2 1 144,-3 2-135,-1 0 348,-2 1-141,-1 1 234,-2 0 421,0 0-260,0 2 429,-1 2-62,0 0-251,-1 3 110,0 1-312,-1 1-105,1 1-76,0 1 2,1 1-69,0 0-50,0 0-21,1 0-19,1-1 39,1 1-72,1-1-4,1-1-15,1 0-29,0-1 50,1-1 15,0-1 0,0-1-264,-1-1 56,1 0-241,-2-2-166,0-1 135,0 0-175,-1-2 222,0 0 8,0-2 41,-1 0-99,-1-4 103,0-3-55,-2-1 94,0-3-50,-1 1 176,-3-1-55,1 1 117,-3 1 12,0 1 145,0 1 21,-1 0 31,0 1 282,0 1-153,1 1 283,2-1-281,0 0 16,2 1-106,0 0 118,2-1-251,1 1 39,1 0-115,4 2 119,2 0-180,2 1 90,1 1-194,0 1 113,1 0 73,0 2-32,0 1 56,-1 3 223,-1 2-29,-1 2 156,0 0-142,-1 2 191,-1-1-76,-1 1 190,-1 0-150,-1 0-80,0-1-14,1 0-99,-1-1-118,2-1-9,-1-1-104,3 0-344,-1-1 113,2-2-243,-1 0 318,2 0-705,-2-2 261,1 1-597,-1-1 564,0-1-247,-1 0 283,-1 0-226,-1 0 228,-2-1 324,-1 0-5,-2-1 223,-3 0 1,-3-1 0</inkml:trace>
  <inkml:trace contextRef="#ctx0" brushRef="#br1" timeOffset="267">24005 10506 9502,'-13'2'1549,"8"-1"-985,0-1 353,-1 0-379,0 0 163,0 0-181,0 0 168,0 0-280,0 0 40,0 2-102,0 2 67,-1 2-103,-1 2 12,1 2-44,-3 2 62,2 1 100,-2 0-80,2 2 80,0 0-135,2 0-15,1 0-37,2-1 42,2 1-202,0-2 24,1 0-147,3-1 99,1-1-231,4-1 124,2-2-163,4-1 13,3 0 63,1-3-60,3-1 31,-1 0-211,3-3 9,-1 1-144,1-1-92,-1 0 182,-1 0-118,-2 0 147,-4-1-144,-2-1 83,-3 0-101,-1-2 205,-3 0-318,-2-1 142,-2 0-227,0-1 293,-1-1-68,-2 1 134,-1-2-108,-2 2 271,-1-1 96,-2-1 123,0-2 0,-1-1 0</inkml:trace>
  <inkml:trace contextRef="#ctx0" brushRef="#br1" timeOffset="268">22948 10524 9502,'-19'-2'302,"10"0"-46,2-1 211,0 0 89,0 1-135,1 1 109,-2-1-134,1 3-126,-1 1 7,-1 2-90,2 4-43,-1 1-66,2 2 11,0 0-3,1 1-370,2-1 119,0-1-271,2-1-44,0-1 147,1 0-146,1-2 251,0 0 134,3-2 94,2-1 0,2 0 0</inkml:trace>
  <inkml:trace contextRef="#ctx0" brushRef="#br1" timeOffset="269">24425 10511 9502,'-9'3'1275,"6"-3"-484,3 1 256,3-1-778,6 1-72,1-1-127,6 0 61,2 0-790,2 1 534,1 0-606,4 0 731,0 0 0,3 0 0</inkml:trace>
  <inkml:trace contextRef="#ctx0" brushRef="#br1" timeOffset="270">4876 10524 9502,'-7'0'1515,"5"1"-1166,1 1 70,1 1-103,0 4-8,0 2-29,1 2 28,3 0-108,0 1 55,2-1-91,0 0 41,1-1-137,-1 0 5,1-2-69,-2 1 79,1-2-361,-1-1 111,1-2-228,-2-1-441,2-1 276,-1-2-204,1 1 421,1-3 344,0-1 0,1-2 0</inkml:trace>
  <inkml:trace contextRef="#ctx0" brushRef="#br1" timeOffset="271">3628 10603 9502,'0'-15'579,"-1"8"-390,0 0 104,-2 0-62,-2 0 89,-1 0 177,-1 1-98,0 2 117,-2 0-157,0 1 36,-2 2-69,1 0 42,-1 2-205,0 0-65,1 3-41,0 2 29,1 1-102,2 1 48,1 0-107,1 0-57,1 2 87,1-2-61,2 1 57,0-1 10,1 1-51,0-2-39,0 1 16,2-2-31,1 1 50,2-2 1,2 0 104,2-1 38,1-1 1,3-1-14,2-1 45,3 0-18,3-1 104,1 0-7,2 0-8,1 0 23,1 0-61,0 0 23,-1 0 1,-2 0-21,-2 0 40,-4 0 2,-2 0 22,-2 0 48,-3 2-17,-1 0-48,-3 1 21,-1 1-67,-1 0-51,-2 0-38,0 0 2,-1-1 15,-1 0-151,1 0 39,-1 0-154,0 0-77,0-1 97,-2 1-99,1 0 122,-4 0 14,-1 0 10,-2 0-43,-1 1 7,-1 0 25,-1-1-22,-1 2 63,-1 0 74,-3 1 20,1 0 69,-2 0-81,-1 1 83,1-1-53,0 0 109,1-1-71,2 0 4,2-2-49,2 0 6,2-1-53,2-2 43,2 1-40,2-2 48,1 0-139,2-2 28,1-2-105,3-2 14,2-1 42,3 0-37,2 0 73,1 0 80,-1 1 60,2-1-2,-1 1 144,1 0-105,-1 1 106,0 0-77,-1 1 71,1 1-31,-2 0 78,0 1-50,-1 1-18,0 0 22,0 2-7,-2-1-38,1 1 38,-2 0-71,1 0 85,0 1 4,0 0-10,1 1 11,-1-1-56,1 1-15,-1-1 12,1-1-4,-2 0-48,1 0 38,0 0-39,-1 0 40,1-1-30,-1 0 21,-1-2-27,0 0 6,0-2 11,-2 1-16,0 0 147,-1 0-31,-1 1 112,-1 1 232,0 1-265,0 1 229,-1 1-349,1 4 64,0 1-48,0 1 48,0 0-43,0 0 0,1 0-1,-1 0 0,2-1-76,0 1 16,1-1-72,1-2-96,2 1 44,1-3-57,2 0 76,0-1-313,3-1 83,2 0-244,0-2-224,3-1 174,-1-1-229,0-2 269,-1 1-9,0-1 107,-2 1-62,0 1 126,-2 0-310,-1 1 116,-3 1-201,-1 1 419,-2-1 154,0 2 169,-2-1 0,1 0 0</inkml:trace>
  <inkml:trace contextRef="#ctx0" brushRef="#br1" timeOffset="272">23133 10539 9502,'-27'0'454,"15"0"-69,3 0 134,3 0-127,1 0 525,3-1-484,2 1 230,3 0-414,4 1-28,4 2-25,3 1-207,3 0 25,2-1-98,2 1 102,2-2-91,0-1 61,1 0-75,0 0-433,-1-1 169,1 0-384,-2 0 362,0 0-435,-1-1 568,-1-1-375,1-3 615,-1-2 0,0-3 0</inkml:trace>
  <inkml:trace contextRef="#ctx0" brushRef="#br1" timeOffset="273">22211 10559 9502,'-20'0'0,"11"0"622,3 1-127,0 0 744,1 0-471,1 2 28,2 0-336,1 1 40,0 1-144,1 0 80,1 1-125,2 0-161,3 0 24,2 0-93,3-2 50,3 0-594,1-1 149,4-1-280,3-1 356,2-1 238,4-1 0,2-1 0</inkml:trace>
  <inkml:trace contextRef="#ctx0" brushRef="#br1" timeOffset="274">24335 10584 9502,'-9'-6'1509,"6"3"-1104,2 0 356,0 1-178,0 0 263,-1 0 75,0 1-298,0 0 175,-2 1-334,0 2 132,-2 1-165,-1 4 146,-2 1-29,0 3-158,0 0 72,-2 0-121,1 1-14,0 1-34,1-1 28,1 0-118,2-1-61,1 0-9,2 0-46,1-2-105,1 1 26,3-1-103,1-1 93,4 0-231,3-1 81,4 0-206,2-2 214,1-1-526,2 0 200,1-2-428,1 0-161,1-1 274,1-1-223,1 0 87,0 0 307,0 0-125,-1-1 308,-1 1-503,-3-3 249,-3 0-363,-3-2 599,-2 1 225,-3-3 224,-1-1 0,-1-2 0</inkml:trace>
  <inkml:trace contextRef="#ctx0" brushRef="#br1" timeOffset="275">4407 10600 9502,'-16'2'522,"8"0"-82,1 1-136,0 0 155,0 0-79,2 0 124,0 0-127,2 1-56,2 0-29,0 0-19,4-1-63,0 0-15,7-1-35,1 0-59,6-1-118,1-1 1,4 0-76,1-2-275,1-1 113,1-2-240,-1-1 283,0-1 103,-2 0 78,2-2 30,-2-1 0,2-1 0</inkml:trace>
  <inkml:trace contextRef="#ctx0" brushRef="#br1" timeOffset="276">4044 10636 9502,'-12'17'525,"5"-9"-238,1-1 244,1 0-171,0-2 72,1 1-71,2-2 78,-1-1-9,3-1-187,1 0 63,1-2-356,4 0 60,2-1-123,2-2 111,1-2-433,0-1 127,1-2-283,-1 1-3,0-1 417,0 0-187,0-1 364,1-1 0,0-3 0</inkml:trace>
  <inkml:trace contextRef="#ctx0" brushRef="#br1" timeOffset="277">24335 10656 9502,'-13'0'637,"8"0"182,1 0-210,1 0 410,-1-1-443,2 0 92,-1 0-197,1 0 169,1-1-312,1 1-86,1 0-97,1-2-430,5 1 116,1 0-277,5 0 289,2 0-819,2 0 291,0 1-361,1 0 588,0-2 458,0-1 0,2-1 0</inkml:trace>
  <inkml:trace contextRef="#ctx0" brushRef="#br2" timeOffset="278">19392 11798 9502,'-12'6'0,"6"-3"151,-1-2-9,1 1 140,1-2-62,0 0-35,2-1-9,1-1-41,1-4-110,2-4 15,1-4-105,5-6 1,3-3 49,2-5-54,2-2 115,1-2-60,-1-3 96,0-2-39,-1-1 86,0 0-32,-2-1-11,-2 0-33,0-1 45,-2 0 44,-1 1 8,0-1-20,-1 1-41,0-1-16,1 2 37,0-1-89,0 2 27,0 0-79,1 1 69,0 0-43,1 1 18,-1 0-18,1 1-43,-1 2 6,1 2 17,-3 5-3,0 1 118,-2 5 10,0 2-1,-2 5 116,1 1-81,-2 4 128,0 1-129,0 3 86,-1 1-128,0 0 92,-1 1-91,-1 1-87,0 0 10,0 2-71,0 2 1,0 3 44,1 2-45,0 5 60,0 1-98,0 5 37,0 2-98,0 3 32,0 5 55,-2-1-19,1 5 75,-2-1 16,-1 4 32,-1-1-5,-2 2-6,-1 0 24,-2 2 19,-1-1 20,-2 3 30,2-5-69,-1 2 20,0-3-16,0 1-40,1-3 39,0 0-35,2-3-39,0-1-26,1-2-3,0-2 17,2-1-55,0-2 24,1-3-114,1-3 111,1-2-64,1-3 45,1-3-32,1-2-54,0-3-56,1-1 42,0-5-29,2-1 172,0-7 28,2 0 1,1-3-10,1 0 26,1-1 23,-1-1 8,2-1-14,0-1 43,1-1-28,0-1 108,1-2-34,0-3 29,2-1-58,-1-2 17,2-3-60,-2 0 17,1-3-8,0-1 9,-1-2-23,-1-2 21,-1-1-14,0 0 9,-2-1-7,0 0 3,-2 0-6,0 1 9,-1 0-4,-1 2-1,0 4 25,0 1-27,-1 6 23,0 1-25,0 7 61,0 3-40,-1 5 43,0 3-148,0 3 17,1 2-79,0 4 95,0 3 35,0 9 26,0 7 10,0 9-28,0 10-75,-2 10-14,-2 6-14,-4 7-89,-4 7 77,-4 2-92,-4 7 82,-1-5 68,-2 0 46,1-6 15,1-6 15,0-4-64,3-6 25,2-4-34,3-8-118,2-3 23,5-7-115,2-4 122,5-8-385,4-4 132,8-8-244,6-9 330,9-10 141,4-12 140,6-11 0,1-5 0</inkml:trace>
  <inkml:trace contextRef="#ctx0" brushRef="#br1" timeOffset="279">6703 11045 9502,'-21'2'1271,"11"-1"-903,0 0 354,-1 1-163,1-1 255,0 0 45,2 0-267,-1 1 171,3 0-320,0 1-65,1 0-111,1 1 36,0 1-103,2 1-1,-1 0-61,2 1 8,0 1 26,1 0-30,-1 0 31,1 1-28,1-1-16,-1 0 15,3 0-19,1-1-96,3 0 27,2-1-76,1-1 92,2 0-340,1-2 115,2-2-255,1 1-122,3-2 155,-2 0-165,3 0 204,-1-1 23,0-1 21,2-2-24,-1-1 21,0-1 30,-2-1 14,-1 0-5,-2 0 169,-2 0-13,-2-1 104,-3 1-80,-2 1 274,-2-1-105,-2 1 212,-1 0 168,-1 1-134,-1-1 184,-2 1-200,-2 1 183,-1 0-74,-2 1 158,0 0-184,0 1-54,1 0-66,1 0 30,1 1-165,1 0-28,0 1-42,1 0 2,1 1-59,0 0 15,1 3-105,1 2 26,0 2 53,0 0-32,0 0 73,0 1-31,0 0-24,2-1 32,1 0-67,2 0 20,1-2 3,3 0-13,2-2-111,0-1 43,3 0-112,1-2 96,2 0-232,2-1 76,0 0-176,1 0-47,0-1 140,-1-1-132,1-2 181,-2-2 31,1-1 33,-3-1 23,-1 0 24,-2-1 86,-3 0-18,-3 0 33,-1-1 85,-2 0-48,-2 0 125,-2-1-140,-2 0 156,-2 0-73,-3-1 100,-3 1-51,-3 0-39,0 0 44,-1 2-55,1 1 69,1 1-101,3 3 53,0 0-52,3 2-86,2 0-55,1 1 58,2 2 1,0 0 118,1 3-42,1 2 283,2 0-75,3 0 212,1 1-28,1-2-136,2 1 80,0-2-98,2-1-422,1 0 70,2-2-253,0 0 225,1-1-1028,0 0 895,2 0-852,1-1 1148,0-1 0,1-2 0</inkml:trace>
  <inkml:trace contextRef="#ctx0" brushRef="#br1" timeOffset="280">21789 11048 10551,'-15'0'2538,"6"0"-1607,2 0-298,-2 0 99,3 0-301,-2 1-104,2 0-37,0 3-65,1 1-6,0 2-153,1 1 48,0 1-47,0 1-60,2 0 25,-1-1-110,0 1-146,0-2 86,1 0-100,-1 0 164,0-2-277,2 0 65,-1-2-213,1-1-365,0 0 543,3-5-385,0 0 560,4-7 66,2 0-52,1-3 56,3 0-55,-1-1 103,3 0-41,-1 0 113,1 0 105,-1 1-24,1 1 86,0-1-106,2 2 37,-2-1-25,1 2 82,-1 0-95,0 2 19,0-1-52,0 2 46,-1 1-88,-2 0-1,0 2-24,-2 0-64,-1 2 101,-2 0-66,-2 1 63,-2 0 123,0 2-33,-3 0 111,-2 4-129,-4 0 96,-1 2-89,-3 0 99,-1 1-99,-1-1-4,0 0-24,-1 1 41,0-1-145,1-1 56,0-1-155,2-1-222,2 0 86,1-2-182,1 0 220,1-1-275,2-1 137,0 0-258,1 0 252,0-1-103,1 0-202,1 0 191,-1 1 69,1 1 379,1 2 118,0 2-92,0 2 453,0 1-108,0 1 302,1 3 224,2 0-295,3 0 335,3 3-391,4-2-337,3 2-82,4-2-177,5 0 75,3-1-856,5-1 653,2-1-675,3-2 875,2 0 0,0 0 0</inkml:trace>
  <inkml:trace contextRef="#ctx0" brushRef="#br1" timeOffset="281">5948 10992 9502,'-30'-10'315,"16"5"-49,2 1 219,0 0 31,3 0-148,2 2 88,1-1-174,2 2-160,2 0 31,3 1-344,2 2 143,5 2-175,2 2 139,5 2-491,0 1 142,2 1-200,2 0 351,2 2 282,3-1 0,2 0 0</inkml:trace>
  <inkml:trace contextRef="#ctx0" brushRef="#br1" timeOffset="282">23002 11010 9502,'4'-12'1519,"-2"8"-1111,-1 1 379,0 2 392,0-1-255,-1 4 132,1 0-1464,2 6 137,-1 0-419,3 3 425,-1 0 173,2 1 91,1 1 1,0 1 0,1 1 0</inkml:trace>
  <inkml:trace contextRef="#ctx0" brushRef="#br1" timeOffset="283">6276 11069 9502,'-24'15'1131,"11"-8"-214,1 0-393,1-1 176,1-1-199,1 0 186,2 0-286,2 0-150,2-1-68,1 1-28,1 0-91,3-1 64,1 0-67,4-1-113,2 0 46,3-1-99,1-1 91,3 0-159,1-1 61,1-1-195,2-1 186,0-2-352,1-2 153,-1-1-268,0 0 155,-3-1 84,0 0 18,-3-1 43,-1 1 153,-3 0 8,-2-1 62,-2 1 163,-3 0-95,-1 0 94,-3 0-87,-1 2 288,-4 0-75,-2 2 243,-4 1-248,-3 2 282,-2 0-154,-1 2 264,-1 0-116,-2 4-45,1 1-6,0 3-69,0 1-205,2 1-55,2 1-57,3 0-112,2 1 91,2 0-98,3 1 117,2-1-208,1 0 80,2 0-147,1-1 106,1-1-100,1-1 15,1 0-89,4-1-71,2-2 119,3-1-103,2-2 85,2-1-222,2-1 76,2-1-128,1-1 20,1-2 145,3-1-77,1-3 132,1-2-253,1-2 349,0-2-193,1-3 409,0-1 0,2-3 0</inkml:trace>
  <inkml:trace contextRef="#ctx0" brushRef="#br1" timeOffset="284">21490 11093 9502,'-13'-8'701,"8"3"-366,2-1 285,1 0-252,0 0 11,1 0-93,0 0 66,0 1-95,1 2 105,-1 0-66,1 0 67,-1 1-94,-1 1 0,0 0-3,-2 1-32,-2 1 32,-2 1-119,-1 3 48,-2 1 39,0 3-32,-2 0 88,1 1-103,0 0-12,1 0-44,0 0 14,0-1-10,2 0-53,1-1-29,1-1-1,1 0-163,2 0 112,1-2-122,1 0 76,1-1-76,1 0 0,2-1-33,3-1-239,4 0 137,4-1-222,4-1 218,2 0-171,2 0 80,2 0-124,-1 0 119,1-1 85,-2 0 68,0 0 16,-2-2 109,-2 1 29,-2-1-11,-3 1-3,-2-2 187,-2 1-58,-3-2 167,-2 0 9,0-1-89,-3 0 70,-1-2-61,-1 0 23,-2 0 9,-2-1 24,-2 0-15,-1 1-277,0-1 71,-1 1-174,0 1-398,1 1 168,0 1-341,2 1 356,0 1-323,1 2 197,2 0-284,-1 2 238,3 2 177,-1 2 34,1 3 189,1 1 66,-1 2 98,2 0 0,-1 1 0</inkml:trace>
  <inkml:trace contextRef="#ctx0" brushRef="#br1" timeOffset="285">22977 11104 9502,'-27'-17'0,"14"9"677,-2 1-140,0 2 445,-3 1-411,-2 1 74,-3 1-169,-2 1 117,-1 2-230,-2 2 28,2 3-80,1 1 51,3 2-177,2 0-79,5 1-41,2-1 13,4 1-144,3 0 42,2-1-122,3 0 38,2-1 95,2 0-52,3-1 67,3-1-170,2-1 9,3 0-97,-1-1 34,3 0 73,-1-1-9,1 1 52,-1 0 160,-2 0 2,-1 1 129,-2 0-137,-3 1 317,-3 1-142,-1 2 236,-3 0-108,-1 2-82,-3 0 4,-3 2-25,-1-1-68,-3 0 15,0-1-45,0-1-9,1-1-242,1-1 54,2-2-145,1 0-238,1-3 162,1 0-250,1-2-6,0 0 139,0-1-103,0 0 139,-2-1 84,1-2-7,-2-1 49,-1-1 27,-1-2 61,-1-2 7,0 1 8,0-1-11,-1 1 79,1-1-13,1 2 72,1 1 62,1 0-43,2 2 66,2 1-80,1 0-8,1 1-41,3 1 27,4 0 12,3 1 47,4-1-27,2 1 11,1 0-24,2 1 38,-2-1-14,3 2-1,-4-1 71,2 1-22,-2-1 111,-1-1-203,0 0 9,-2 0-123,-2 0 82,-1-1-202,-3-1 83,-1-1-153,-2-1-94,-2 0 105,0 0-126,0 0 143,-1 0-129,1 0 251,-1 1-118,3-1 283,1-1 0,2 0 0</inkml:trace>
  <inkml:trace contextRef="#ctx0" brushRef="#br1" timeOffset="286">3684 11178 9502,'-19'-27'0,"12"14"322,0 0-58,2 2 225,1 1-92,2 1-110,0 2 48,2 1-356,0 2 36,0 2-206,2 1 124,1 2-377,2 2 122,1 4-170,2 3 283,1 4 209,1 2 0,0 1 0</inkml:trace>
  <inkml:trace contextRef="#ctx0" brushRef="#br1" timeOffset="287">23252 11204 9502,'-33'-9'919,"22"5"-168,3 1 79,3 1-253,0 2 181,-1-1-318,-1 3-45,-2 0-115,0 4 54,0 1-191,1 3-17,1 1-73,0 1 28,2 0-253,0 0 76,2 0-175,0-1 198,2-1-370,0-1 148,0-1-366,1-2 11,0-1 97,2-1-103,1-1 205,2-2 125,1-1 120,2 0 16,0-2 144,1-3-14,-1-1 77,0-3-86,0-2 244,-1-2-114,-1 0 145,0-2-108,-1-1 309,-2 1-31,-1-1 220,-1 2 224,-2-1-242,0 3 225,-2 0-324,-1 3 110,-2 1-157,0 1 139,0 2-112,1 1-145,1 1 48,1 1-229,1 1-25,2 3-131,-1 1 71,1 6-33,0 1 40,1 2-1,0 1-43,1-1 60,2 1-11,1-1 27,2 0-76,0-1 20,2-1-134,2-1-81,2-1 10,1-1-55,2-1 75,2-3-223,2-1 73,0-1-163,2 0 176,-1-1-174,2 0 74,-2 0-141,2-1 176,-3-1 71,0-1 90,-3-1 2,-1-1 187,-2 0-31,-2 0 110,-2-1 210,-3 0-81,-1 0 145,-4-1-180,0 0 74,-3-1-30,-1 1 80,-2 0-38,-3 1 265,-2 1-29,-1 1 178,-1 0-42,2 2-185,-1 0 34,3 1-128,1 0-249,-1 2 13,2 1-159,-1 4 37,2 1 26,0 4-11,0 1 73,1 1-37,-1 1 81,1 0-22,-1 1 36,1-1-104,0 0-30,1-1-74,0-1-366,1-1 141,1-1-266,0-2 277,0 0-588,3-2 230,0 0-441,5-2-162,1-1 380,1-1-267,2-1 652,1 0 244,2-3 240,1 1 0,2-2 0</inkml:trace>
  <inkml:trace contextRef="#ctx0" brushRef="#br1" timeOffset="288">4769 11191 9502,'-10'0'399,"6"0"255,1 0 195,1 0 37,3 0-101,4-1-511,5 1-147,4-3-25,3 1-31,2-2 5,1-1-198,2 0 53,0 0-167,1 1-162,-1-2 168,0 2-187,-2-1 243,-2 2-5,-1-1 69,-1 1-113,-2 0 36,-2 2 145,-3-1-19,0 2 130,-4 0 330,-1 0-111,-1 1 245,-2 1-205,1 3 335,-2 0-109,0 2 254,0 1-315,0 1 57,0 1-157,0-1 107,-1 2-162,1-1-127,0 1-16,0 0-204,0 0 27,0-1-85,2 1 73,-1-2-306,2 3 106,-1-3-185,1 1 206,-1-2-58,0-1-5,0-2-77,0-1 17,0-2-22,0-1-34,1 0-18,0-2 81,1-1 94,0-3 36,1-2 13,0-2-48,1-2 33,-1-2-29,2 0 103,-2-2 13,2 1-16,-1 0 0,0 1 10,0 0 9,1 1 61,-2 2 110,0-1-55,1 2 85,-1 1-94,0 1 66,-1 1-36,1 1 67,-1 1-65,-1 2 25,1 0 5,-1 1 7,1 1 11,-1-1-10,0 2-30,0 0 12,-1 2-12,1 2-19,-2 1 24,1 1-36,-2 2-57,0-1 42,0 1-43,0-1-6,-2 1-14,0-1 1,-2 0 7,-1-1-54,-1-1 14,-1 0-98,-1-1 48,1-1-12,-2-1 35,1 0 12,-2-2-15,3 0 3,-1 0-9,1-1-7,2 0 78,1 0-31,1 0 91,1 0-67,1 2 57,0-1 175,1 3-32,0 0 147,0 2 118,1 0-130,2 1 151,2-1-182,3-1-47,3 0-37,4-2 9,1-1-10,3-1-178,1-1 25,1-1-109,-1-2-649,2-1 196,-2-2-461,2-1 572,-1 0 238,0-2 184,0-1 0,1-2 0</inkml:trace>
  <inkml:trace contextRef="#ctx0" brushRef="#br1" timeOffset="289">5526 11261 9502,'-4'-12'314,"2"6"-49,0 0 232,1-1-9,0 1-121,0-1 52,0 1-118,0-1 28,1 1-32,0-1 53,0 2-121,0 0 46,-1 0-84,0 1 67,0 2 84,0-1-57,0 2 63,-1 0-97,0 1 0,-1 1-27,0 2 43,0 3-85,1 1 116,0 2-80,1 2 101,1 0 5,-1 1-30,1 1 38,1 0-111,0-1 18,1 0-49,1-1-1,3-2-38,2 0-27,2-2-21,3-2 28,3-2-187,2-1 47,3-2-104,1-2 96,2-2-314,2-3 54,-1-3-222,1-3-150,-1 0 217,-1-1-232,-3 0 278,-1 0 72,-3 0 122,-3 2 10,-3 0 118,-3 0-9,-2 1 61,-2 2-68,-2 0 329,-3 2-103,-2 1 200,-5 2 209,-2 0-213,-4 3 277,-1-1-287,-3 2-23,2 0-212,0 0 62,2 0-737,2 1 202,2 1-375,2 0 396,3 1-217,2 0 139,2 0-216,1 0 169,2 1-255,3 0 107,4 0-175,2-1 90,3 0 240,1 0-63,2-1 203,2 0-9,-1-2 86,2 1-73,0-1 188,-2 0-31,1 0 103,-2-1-4,0 0 86,-4-1 9,0-1 56,-2-1-131,-2 0 151,-3-1-116,-1 1 114,-2 0 485,-1 1-167,-1-1 428,0 2-398,-1-1 367,0 1-242,0 0 280,-1 0-177,1 1-224,-2 1 31,0-1-129,0 3-77,1-1-50,0 4-32,0 2-60,1 2-44,1 0 3,0 2-11,2-1-155,1 2 73,1-2-110,1 1 100,1-2-260,-1 0 84,0-1-240,0-2 230,-2-1-371,1-1 175,-1-1-311,1-1-70,-1-2 187,1 0-133,0-1 295,0-1-48,-2-2 292,1-3-98,0-2 281,-1-3 0,2-2 0</inkml:trace>
  <inkml:trace contextRef="#ctx0" brushRef="#br1" timeOffset="290">4351 11192 9502,'-22'7'647,"13"-4"-110,0 1-203,3-1 270,1 0-129,1-1 197,2 0-74,1 1-194,2-1 48,3 1-132,4-2-25,4 1-45,4-2 20,2 0-92,2 0-67,3 0-52,-1 0 14,2-1-156,0-2 110,1-1-115,-1-2 89,0 1-231,0-2 43,0 0-161,0 0-171,-1 0 182,0-1-172,-1 1 185,-1 0 16,-2 0 40,-2 1-62,-2 0 130,-2 1 65,-3 2 78,-2 0-15,-2 0 220,-3 2-108,-1 0 509,-3 3-175,-2 0 149,-4 4 2,0 0-188,-1 3 128,2-1-164,0 1-147,2 1-59,0-1-48,1 2 17,1-1 7,1 2 1,0-1-12,1 1-88,-1-1 50,1 0-106,0-1 35,0 0 8,0-1-3,2 0 8,0-1-124,4 0 42,2-1-74,2 0 79,3-2-189,1-1 65,1-1-139,1-1 131,1-1-243,0-1 78,1 0-176,-2 0 34,2-1 156,-2-1-50,0-1 244,-2-2 87,1-2 115,-1-1 0,0-2 0</inkml:trace>
  <inkml:trace contextRef="#ctx0" brushRef="#br1" timeOffset="291">22970 11183 9502,'-11'-6'1459,"7"3"-270,2 2-311,0 0-382,1 1 14,0 1-246,0 1-44,1 3-39,-1 2-11,1 1-259,0 0 55,-1 1-136,1-1 137,0 1-457,0-1 159,0-1-310,0 1-412,0-3 326,0 1-190,0-2 480,1-1 437,1 0 0,0-1 0</inkml:trace>
  <inkml:trace contextRef="#ctx0" brushRef="#br1" timeOffset="292">4538 11184 9502,'1'-7'2533,"-2"4"-1563,1 2-192,-1 3-26,1 0-545,0 6-74,1 1 6,0 3-8,1 0-131,0 1 24,0 0-80,1 0 68,-1-1-217,1 0 50,0 0-131,0-2-305,1-1 212,0-1-321,0-2 319,0 0-272,0-3 169,0 0-195,-1-2 369,0 0 154,1-3 156,-1 1 0,2-2 0</inkml:trace>
  <inkml:trace contextRef="#ctx0" brushRef="#br1" timeOffset="293">4068 11296 9502,'-14'1'1238,"7"0"-367,1 0-217,1 1 469,2 0-290,0 0-284,0 0-8,1 0-191,1 1-22,0 0-74,0 1 62,1 1-183,0 0-4,0 0-118,0 0 67,0 0-183,0 0 91,1-1-108,0-1 99,0-1-135,1 0 55,0-1-179,1 0 71,0-1-12,1 0 14,0-2-1,1-1 1,-2-3-13,1-1-48,-2-3 57,0-1 12,-1-1 46,0-1 25,-1-1 48,0 0-27,-1 0 37,0 1-45,-2 0 223,1 2-47,-2 0 144,1 3 55,-1 0-87,0 3 85,0 0-106,0 2 217,1 2-51,-1-1 170,1 2-141,0 1-78,2 2-30,-1 2-40,2 4-39,1 0-14,1 3-16,3 0 70,2 0 0,2 2-1,2-1-12,-1 0-105,2-1 38,-1 1-37,1-2 49,1-1-66,0-1-20,0-1 13,1-2-307,0 0 144,0-2-223,0-2 203,0-1-378,0 0 116,-1-1-278,0-2 280,0-1 108,0-2 91,-1-3-100,0 0 33,-1-3-58,-1 0 84,-2 0 30,-1 0 67,-3 1 0,-1 0-15,-1 1 11,-1 1-10,-3 1 14,-1 2 0,-4 0 104,-3 3-1,-2 0 73,-1 1 6,0 1-3,0 0 47,3 0 14,1 0-467,2 0 87,2 0-320,2 0 280,2 1-400,0 0 181,3 0-129,1 1 340,5 1 319,3 0 0,3 0 0</inkml:trace>
  <inkml:trace contextRef="#ctx0" brushRef="#br1" timeOffset="294">23752 11202 9502,'-9'-6'975,"6"5"63,1-1-276,0 2 481,-2-1-548,0 3 211,-2 0-249,-1 5 226,0 1-362,-2 3-88,-1 2-122,1 0 25,-1 2-127,2 0-42,0 0-41,2 0 5,0-1-513,2 0 128,1-1-306,1-1-642,1-1 411,1-1-675,2 0 698,2-2 366,5-2 211,3-1 191,5-2 0,2 0 0</inkml:trace>
  <inkml:trace contextRef="#ctx0" brushRef="#br1" timeOffset="295">24393 11244 9502,'0'-10'366,"-1"7"385,-3 2 702,-2 1-389,-4 2-397,-3 2 11,-2 5-259,-2 1 513,-1 4-222,-1 0 363,0 1-471,-1 1 149,1 0-201,0 0 172,3-1-263,0-1-165,3 0-43,2-1-73,2-1-403,2-2 54,2 0-244,2-2-406,2-1 304,0-2-350,1-1 378,1-1-69,1-2-19,3 0-94,3-1 170,2-2-57,2 0 140,1-4-95,-1-2 124,3-3 122,-1-2-9,1-2 88,-1-2-37,0-1 81,-2-1-36,-2 1 227,0 0-45,-3 0 112,-1 2-115,-1 2 140,-1 1-66,-2 1 105,0 3-77,0 1 450,-1 1-45,2 1 288,-1 2-96,0 1-252,1 0 49,1 2-148,-1 0-98,1 3-42,-1 1-40,0 5 103,0 2-35,-2 4 122,0 2-125,-1 1 143,-1 2-102,-2 0 93,-1 0-67,-2 2-92,1-2 15,0 0-73,2 0-243,2-2 46,0 0-150,1-1 135,2 0-605,1-1 142,4-1-401,2-1-499,1-1 458,2-2-492,0-2 651,-1-1-387,0-3 338,-2-1-358,-2-2 699,-1-2 262,-2-3 255,-1-4 0,-1-4 0</inkml:trace>
  <inkml:trace contextRef="#ctx0" brushRef="#br1" timeOffset="296">23884 11299 9502,'6'-21'474,"-2"12"-59,1 0 155,-1 1-131,1-1 139,-1 2-224,-1 0 17,0 1-73,-1 2 41,0 1 289,-1 1-360,0 3 460,-2 2-455,-2 6 125,-3 1-117,-1 3 194,-3 1-83,-1 1 148,-1 0 4,-2-1-140,2 1 69,-1-3-139,2 1-119,1-3-6,2 1-68,2-2-221,3-1 42,1-1-140,2-1 126,3 0-259,2-2 80,6-1-174,5-1-242,3 0 193,4-2-246,1 1 207,2-1 68,-1-1 48,-1 1 5,-3-1 99,0 1 146,-5-1 12,-1 1 54,-5 0 252,-2 0-114,-3 0 173,-3 1-155,-2 0 427,-1 2-86,-4 0 297,-2 0-239,-2 0 65,0-1-89,0 1 108,1-2-624,3 1 1,1-2-1350,1 0 480,4 0-539,2 0 677,6 0-230,4-1 268,4-2-275,3-1 580,1-1 215,2-3 219,0-1 0,1-3 0</inkml:trace>
  <inkml:trace contextRef="#ctx0" brushRef="#br1" timeOffset="297">4724 11274 9502,'-20'6'986,"12"-3"-184,1 0-335,3-2 296,0 0-400,6 0 321,0-1-495,9 0 3,0 0-348,6-1 83,0-1-196,1-1 163,3-1-383,-4 0 150,2-1-273,-3 1 359,0-1 157,-3 1 72,1-2 24,-3 0 0,-1-2 0</inkml:trace>
  <inkml:trace contextRef="#ctx0" brushRef="#br1" timeOffset="298">24597 11303 9502,'-7'-17'150,"4"11"890,2 0-442,-1 2-15,1 0-170,0 1 85,0 0-136,-1 1 387,1 0-138,-2 1 249,0 1 106,-3 1-301,0 3 218,-2 3-381,-2 1 291,1 4-223,0 1 243,0 1-342,0 0-78,2 1-116,2 0 43,1 0-390,2-1 54,1 0-220,1 0-54,0 0 145,1-2-100,1 1 145,1-3-411,1 0 47,-1-2-279,1-2 142,-2-1 7,1-1 55,-2-1-186,0-2 378,-1-3 5,1-1 219,-1-5 9,0-1-21,0-3 36,2 0 27,1-3-1,1 0 74,3-2-54,1-1 89,2 1-14,3-1-55,1 2 31,2-1-80,1 2 77,1 2-2,0 1 2,-1 2-8,-1 2 107,0 1-36,-2 3 98,-1 1-75,-2 2 133,-1 0-49,-3 0 110,0 2-26,-2 0-52,0 2 24,-3 2-29,1 1 219,-2 2-42,-1 0 150,0 0-166,0 1 40,-2-2-80,0 0 56,-2-1-196,1 0-68,0-1-28,0-1-275,0 0 136,1-2-187,0 0 155,0 0-34,-1-1 38,1 0-47,-2 1 34,-1-1-216,0 0-9,-2 0-133,-2 1 74,0-1 124,-2 2-29,0-1 45,0 1 186,0-1-20,1 2 151,1-1-122,1 0 288,1 0-116,2 0 231,1 1-107,2-1-70,0 1 1,2 0-24,0 0 47,1 0 8,3 0 34,3 1-2,2 0-39,4 1 7,2 1-40,1-1 70,1 2-47,0 0 120,-1 1 38,-1 0-35,-1 0 28,-1 2-86,-1-1 14,-2-1-18,0 1 29,-3-1-77,0-1-91,-3-1 5,1-1-49,-2 0 78,0-2-410,1-1 111,0-1-265,2 0-821,0-1 369,3-1-714,1 0 738,2-1-972,2-1 1266,0-1-857,1-5 1410,-2-3 0,0-3 0</inkml:trace>
  <inkml:trace contextRef="#ctx0" brushRef="#br1" timeOffset="299">3750 11278 9502,'-12'-3'638,"8"1"-437,0 0 619,2 1-481,5 2 425,-1 2-484,6 6-76,0-2 83,1 5-81,-1-2 163,-1 0-84,0 1 102,-2 0-106,-2-1-46,1 0-33,-2-1-22,0-1-351,-1-1 65,1-1-198,0-1-571,0 0 256,0-1-449,1-1 459,-1-1 374,1-1 82,0-1 153,1 0 0,1-1 0</inkml:trace>
  <inkml:trace contextRef="#ctx0" brushRef="#br1" timeOffset="300">24251 11348 9502,'-22'7'704,"12"-4"-147,2 1 477,0 0-455,1-1 190,1 1-226,1-1 195,2 0-303,2 0-206,0 0-90,3 1-44,3-1-167,4 0 81,5-1-102,3-1 106,3 0-546,1 0 175,1-1-359,-2 0-458,3 0 386,-2 0-560,1-1 611,-2 0 160,2-2 341,-2-2 38,2-3 199,-1 0 0,2-3 0</inkml:trace>
  <inkml:trace contextRef="#ctx0" brushRef="#br1" timeOffset="301">10205 11522 24575</inkml:trace>
  <inkml:trace contextRef="#ctx0" brushRef="#br1" timeOffset="302">5645 11614 9502,'-10'0'368,"6"0"411,0 0-186,2-2 469,1 1 73,0-1-378,1 0 213,0 1-420,0-1-65,2 1-148,2 0 40,4-1-110,2 1-293,4-1 42,1 1-158,3 0 100,0 0 63,2 2-21,0 0 0,1 2 0</inkml:trace>
  <inkml:trace contextRef="#ctx0" brushRef="#br1" timeOffset="303">5219 11715 9502,'-17'2'611,"8"1"199,0-1-207,-2 2 410,1 0-426,-1 2 265,0 0-224,0 1 241,1 1-138,0 1-242,0 1 66,1-1-215,0 1-30,1 1-81,1-2 34,0 1-82,2-2-40,0 0-62,2-1 10,1-1-156,0-2 83,1 1-96,1-2 101,0-1-203,1 0 86,1-2-205,2 1-146,3-2 81,1-1-148,0-1 169,1-3 67,1-2 1,-2-1 15,0-1-2,-1-2 112,-1 1 13,-1-2 41,-1 1 221,-1 2-90,-1-1 142,-1 3-139,0 0 414,-1 3-104,0 0 291,0 2 150,-1 1-257,-2 1 243,-1 1-324,-2 1 144,0 1-170,0 2 130,0 1-211,2 1-38,1 1-113,1-1 28,1 2-150,2-1 46,1 1-45,4 0 75,1 0-66,4 0-2,1 0-16,1 0-92,1-1 82,1 1-79,0-2 96,2 0-295,0-1 103,1-1-243,-1-2 205,2-1-103,0 0 99,1-1-118,0-2-117,0-1 60,1-2-122,-2-2 116,0-1 90,-3 0 8,-1 0 67,-2 0 141,-2 1-6,-2-1 124,-3 2-141,-1 0 203,-2 0-110,-2 1 154,0-1-112,-1 1 55,-1-1-46,-1 1 70,-3-1-35,-1 1-22,-2-1-14,0 1 10,0-1-295,1 2 88,0 0-191,1 0-272,1 1 159,1 0-263,0 0 283,2 2-231,0-1-440,1 1 223,0 2-185,0 0 609,0 3 120,1-1-67,2 1-58,1 0 59,4-1-46,1-1 117,4 0-108,0-2 52,2 1-70,1-1 109,2 0 4,0 0 42,0-1-48,0 0 174,-1 0 12,-2-2 129,-2 0-12,-2-1 52,-2 1-13,-2-1-56,-2 1 528,-1-1-231,-1 0 425,-2-1-387,1 1 590,-2-1-242,0 1 440,0 0-467,-2 0 183,0 1-234,0 1 194,0-1-17,0 2-241,1 0 111,-1 1-251,1 0 62,-1 2-104,0 2 98,1 3-125,0 2-18,0 1-80,0 2 3,0 0-17,1-1-26,1 1 30,0-1-44,0 0-70,1-2-12,0 1-1,4-2 29,1-1-153,3-1 60,1-2-137,3-1-302,1-1 137,1-2-289,1 0 73,0 0 134,1-2-40,-1-1 149,1 0-388,-1-2 168,0 0-294,-1 0 337,-1 0-271,-1-1 188,-2 2-244,-2 0 328,-2 1-221,-3 0 185,-1 1-189,-2 0 23,-2 0 185,-1 1-76,-5 0 194,-2 0 194,-2 0 62,-2-2 95,-2 0 0,-2-2 0</inkml:trace>
  <inkml:trace contextRef="#ctx0" brushRef="#br1" timeOffset="304">24100 11738 9502,'0'-21'0,"0"11"433,1 2-79,-1 1 293,1 1 147,-1 2-230,1 0 204,-1 1 38,0 1-402,-1 1 194,0 0-524,-1 1 10,0-1-138,-1 2-536,1 0 175,0 1-341,1 3-579,1 0 970,0 1-679,4 0 1044,2-1 0,3 1 0</inkml:trace>
  <inkml:trace contextRef="#ctx0" brushRef="#br1" timeOffset="305">4216 11711 9502,'-17'0'431,"10"0"210,2 0-112,1 0 297,1 0 96,1 0-489,3 0 270,2 0-451,5-1-42,4 0-27,3-1-108,3-1-13,0 0 13,0 0-33,1 1 94,-3-1-42,0 0 37,-2 1-40,-2 0 44,-1 1-40,-2 0-13,-2 0-53,-2 2-43,-1 1-18,-2 4 119,-1 1 14,-2 4 43,-1 1-17,-4 3-3,-2 1-24,-3 1 49,0 1-114,-1-1 59,1 1-63,0-2 63,-1 1-45,3-4 46,-1 1-44,2-3 63,1-1-106,1-2 22,1-1-86,0-2-53,1-1 34,1-1-59,1-1 62,0 0-52,0-1 32,0-1-75,0 0-3,1 1 11,-1-1-39,1 1 76,-1 1 15,1 1 22,0 0 22,1 1-37,0 1 194,0 1-60,1 1 119,3-1 71,1 1-92,4-1 107,2-1-95,3 0-20,1-3-19,2 0-19,1-1-307,2-1 43,-1-1-179,3-2 159,-2-3-511,1-1 164,-2-1-395,-1-1 414,-2 1-140,-2 0 426,-1-1-169,-3 0 409,0-1 0,-2-1 0</inkml:trace>
  <inkml:trace contextRef="#ctx0" brushRef="#br1" timeOffset="306">5682 11703 9502,'-24'1'66,"12"1"330,0 0-70,1 0 269,1 1 297,0-1-255,1 1 273,1 0-396,1 0-157,1-1-139,2 1-3,1-1-80,1 0 414,1 1-116,1-2 253,1 0-508,3 0-67,2-1-223,3 0-463,2-1 197,3 0-342,0-2 392,1-1-257,0-1 75,0-1-50,0 0 221,-1-1 339,0-1 0,1-1 0</inkml:trace>
  <inkml:trace contextRef="#ctx0" brushRef="#br1" timeOffset="307">22188 11795 9502,'0'-16'-204,"0"9"649,0 1-67,0 0 290,1-1 1,0 2-212,0-1 93,0 1-209,1 0 248,-1 1-148,0 1 197,0 1-67,0 0 670,-1 0-571,-1 5 529,-1-1-946,-1 8 19,-2 0-20,-1 4-27,0-1 25,1 0-58,-1 2-18,1-2-28,1 0-11,0 0-95,2-2 24,0-1-66,1-1 80,1-1-86,0-2 59,0-1-94,2-1 79,1-1-260,4-2 53,1-1-161,2 0-49,2-3 148,1-3-113,0-3 144,1-2-38,0-3 62,0-1-57,-2-1 146,1 0 16,-3 1 33,-1 1-19,-2 2 82,-1 0-15,-3 3 130,0 0-98,-1 2 266,-1 1-86,-1 1 169,0 2 10,0 1 77,0 1-247,1-1 75,0 1-372,1 2 45,0 1 81,1 2-11,1 2 49,-1 2 121,0 0-41,-1 0 105,1 1-146,-1-1 87,-1 1-98,1-2 95,-1 1-3,0-2-58,-1 0 56,0-2-60,0 0-150,0-1 34,1 0-153,-1-1-260,1 0 106,1-1-211,3 0 254,1-1-283,3 0 151,3 0-278,3-1 271,1-1-55,2-1 124,0-1-61,-1-1 86,0 0 34,-1 1 38,-1-1-1,-2 1 122,-1 1 4,-4 1 13,0 0-13,-3 0 131,-1 1-62,-1 0 1065,-1 1-516,-3 0 612,-1 2-664,-5 1-51,2 1-16,-3 1 0,3 2-79,0-1-246,2 2-5,1-1-153,0 1-174,2 0 102,0 0-135,1 0 176,1-1-346,3 0 115,2-1-294,1-1 297,2 0-443,2-1 208,1-2-315,2 0 158,1-1 236,0 0-55,1-1 168,0 0-394,0 0 162,0 0-257,0 0-186,-1-1 302,0-2-29,0 0 385,1-3 377,1-3 0,1-1 0</inkml:trace>
  <inkml:trace contextRef="#ctx0" brushRef="#br1" timeOffset="308">22983 11726 9502,'-9'-2'653,"7"0"-448,0 1 298,1-1-147,0 1 190,0 0 1626,0-1-1551,3 2 1369,1 1-1898,5 1 43,2-1-250,2 0 51,0-1-164,2 1-517,1-1 250,2 0-474,1 0 488,0 2-599,2-1 316,1 2-183,1 0 501,2 1 446,0 2 0,1 1 0</inkml:trace>
  <inkml:trace contextRef="#ctx0" brushRef="#br2" timeOffset="309">21528 11743 9502,'-13'0'0,"7"0"183,0-1-17,0 0 184,1 0 0,-1-1-39,0 0 44,1 1-138,0-1 118,0 1-110,1 0 116,0-1-134,2 2 371,0-1-350,3 1 332,1 0-363,6 0-10,1 0 70,5 0-38,2 0-1,4 0-16,1 1-69,2-1-1,2 0 2,2 1-3,1 0-68,1 0-15,0-1 13,-1 2-98,0-1 101,-2 1-106,-3 0 73,-1 1-27,-4-2 32,-3 2-40,-3-2-30,-3 2 50,-2-2-52,-3 0 629,-1 0-796,-4-1 520,-1 1-772,-4-1 251,1 0-468,-1-1 164,2 0-382,0-1 378,0 1-119,1 1 185,0 0-33,1 0 212,1 1 188,0 2 0,0 1 0</inkml:trace>
  <inkml:trace contextRef="#ctx0" brushRef="#br2" timeOffset="310">19483 12011 9502,'8'-17'-129,"-4"9"47,0 0 47,1 0 49,-1-1-41,0 1 74,0 0 19,-2 0 29,1 1 6,-2-1-10,0 1 55,-1 0 14,0-1 15,-1 1 73,-2 0-61,-3 0 71,-2 0-15,-3 0-59,0 0 33,-2 1-82,-1 0-50,-1 0 29,0 2-49,0 0 66,-1 1-100,1 0 18,-1 0-92,1 1 101,0 0-119,0 1 86,0-1-93,0 1 41,1 0-1,-1 1 32,1-1-34,0 1 125,0-1-76,-1 1 56,0-2 14,-2 2 19,1-1 22,-1 1-19,0 0-10,0 0-21,1 0 28,-1 0-69,1 0 22,1 1-30,2 1 54,0 1-71,3 1-4,0 2-24,2 0 17,0 1 4,2 1-10,1 0-16,1 2-27,2-1 54,0 2-17,1-2 17,0 2-37,2-1 19,0-1-25,3 1 32,3-1-25,3 1 13,4 0-16,2-1 5,2 1 22,2-1-23,2 1 26,3-1-9,2 1 6,1-1-6,0 0 1,2-1 1,-2 0-2,3-1 3,-4-1-41,2-1-13,-2-2-1,1 0 6,-2-2-46,-1 0 13,-1-1-81,-1 0-4,-2-1 26,0 0-47,-2-2 88,0-2-91,-2 0 110,-1 0-84,0-2 155,-2 1-72,-2-1 67,0-1-94,-3 0 195,-1 0-49,-2-2 131,-2 1-66,-1-1 167,-2 0-30,0 0 110,-1 0 67,-1 0-135,-1 0 129,-3 1-158,-1-1 63,-2 1-79,0 0 93,-2 1-92,0-1-32,0 1-34,-3 0-19,0 0-2,-1 0 5,-3 0-9,1 1-8,-3-1-60,1 0 59,-2 1-55,1 0-18,-1 0 7,0 1-92,-2 0 94,1 0-127,-1 0 75,0 1-96,-1-1-24,1 1 43,-1 1-67,1 0 84,0 0-20,1 1 50,0 1-5,1 0-10,0 1 104,1-1-84,0 1 82,2 1-15,-2 0 23,2 0 9,-1 2-16,1 0 24,0 2-53,1 1 69,1 1-129,1 1 56,0-1-54,1 2 72,2 0-59,0 1 44,2 0-46,1-1 41,2 1-85,1 0 9,2 0-76,1 1-18,3 0 28,1 0-58,4 1 97,3 0-81,4 1 66,3 0-71,4-1 2,1 1-15,4-1 37,0 1-15,4 0 142,-2-1-68,2 0 61,-3-1-63,2 0 64,-1 0 20,0 0 11,0-1 94,-1-1-74,0 1 100,-1-2-78,-1-1-4,-1-1-32,-1-1-11,0-1-83,-1-2 4,0 1-61,-1-2 73,0 0-105,-1-1 56,1 0-123,-1-2 118,1-2-74,-1-1 57,0 0-56,0-1 78,-2-1-18,0-1 67,-3 1-79,-2-1 254,-2 0-69,-4-2 170,-2 1 124,-2-1-126,-1 0 160,-3 0-186,-2-2 149,-4 1-98,-2-2 154,-4 0-152,-1 1-9,-2 0-78,0 1 12,0 1-152,0 1 27,-1 1-92,1 2 120,-3 1-531,1 2 156,-5 1-357,-1 1-400,-4 2 333,-2 1-431,-3 3 670,-3 3 205,-2 4 274,-2 4 0,-2 1 0</inkml:trace>
  <inkml:trace contextRef="#ctx0" brushRef="#br1" timeOffset="311">23427 11745 9502,'-25'-1'412,"14"0"-60,3 0 269,1-1 141,0 1-230,0 0 172,1 0-287,0 0 6,3 1-85,0 0-117,4 0-47,3 1-671,6 0 205,4-1-275,3 1 344,3-1-184,0 0 93,3 0-185,0 0-329,1 0 255,1 0-272,1 1 480,1 0 177,0 1 188,2 0 0,0 2 0</inkml:trace>
  <inkml:trace contextRef="#ctx0" brushRef="#br1" timeOffset="312">22958 11773 9502,'1'-12'629,"-1"8"-107,0-1 338,0 2-230,0 0 292,-2 1-381,0 1 188,-3 0-187,-1 2 184,-2 1-297,-1 4 232,-1 1-155,0 3 191,-1 0-161,1 2-182,1-1-2,0 1-63,1-1-19,0 0-51,3-1-6,0-1-356,3-1 68,0 0-170,1 0 168,1-1-394,2-1 158,1-1-347,4-1-226,3 0 187,4-2-279,2-1 368,2 0 50,0-1 155,1 0-41,0 0-166,-1 0 144,-1 0-152,0 0 232,-2 0-226,1 0 151,-3 0-41,-1-1 254,-3-2 250,-1-2 0,-1-2 0</inkml:trace>
  <inkml:trace contextRef="#ctx0" brushRef="#br1" timeOffset="313">4719 11830 9502,'-16'6'601,"9"-4"-264,1 0 281,1-1-244,1-1 20,1 0-104,0 0 248,2 0-17,0-1-34,0 0-13,0 0-260,-1 0-16,0 2 73,-2 0-19,0 3 111,-1 0 46,1 2-76,0 0 39,0 0-99,1 0-22,0 0-8,2 0-34,0 0-61,0-1-25,2-1-26,0 0 48,4-1-164,2 0 50,2 0-112,3-2 88,3 1-285,0-1 64,3-1-196,-1 0-183,2 0 204,-2 0-247,0 0 279,-1 0-44,1 0 120,-2-1-92,0 0 147,-1-2 23,-2-2 65,-1 0-8,-2-1 57,-2-1-46,-1 0 50,-2 0-46,-1-2 86,-1 1-36,-2-1 88,-1 0 55,-2 0-27,-3 0 79,-3-1-74,-2 1-50,-2 0-11,-2 0-16,-1 2-100,-1 1 44,0 1-90,-1 3 93,1 1-122,-1 2 64,2 3-121,0 3 85,2 2 102,1 3-52,2 0 97,2 1 27,1 0 1,2 0 105,2 0-130,1-1-71,1 0-80,3-3 39,3-1-84,4-3 79,5-1-43,5-3 57,4-1 87,3-2 29,2-4 21,2-3 0,0-4 0</inkml:trace>
  <inkml:trace contextRef="#ctx0" brushRef="#br1" timeOffset="314">23615 11773 9502,'-18'-6'698,"12"4"-122,3 0 1204,0 1-1143,4 1 1054,1 1-1418,5 3-47,2 0-78,4 0-76,3 0 0,2-1 26,2 0-212,2-2 72,1 1-170,2-1-76,0 0-144,1-1-110,0 1 1,1-1-284,-1 0 258,2 0-271,-2 0 101,1 0 220,-1 0-55,-2 0 207,-1 0 41,-3 0 76,-3 0 58,-4 0 81,-2 1 109,-4 0 0,-2 2 0,-3 0 80,-1 1-52,-1-1 48,-1-1-127,0 0 584,-1-1-189,-1 0 461,1 0 210,-1-1-241,1 0 405,0 0-182,0 0-229,1 0-42,-1 0-283,0 0-6,-1 1-102,0 0 43,-1 1-100,0 2 69,-1 1-36,-1 1 44,1 1-305,0 0-18,1 0-157,0 1 105,2 0-517,1 0 157,0 1-334,1-2-544,1 1 346,0 0-520,2-1 575,0 0-103,2 0 271,0-2-183,1 0 371,0-3 80,0 1 247,-1-3-22,1-2 196,1-3 0,1-4 0</inkml:trace>
  <inkml:trace contextRef="#ctx0" brushRef="#br1" timeOffset="315">23824 11764 9502,'-18'3'669,"12"-1"-114,-1-1 139,1 0-191,0 2 173,1 0-258,-2 1 117,2 1-124,-2 2 117,1 1-163,-1 0-157,1 0 7,1 1-93,1-1-289,0 2 63,2-2-195,1 2 215,1-1-532,0 0 145,1 0-370,2 0 462,2-1 224,4 0 155,2-1 0,3 0 0</inkml:trace>
  <inkml:trace contextRef="#ctx0" brushRef="#br1" timeOffset="316">22942 11792 9502,'-19'-2'454,"10"0"-69,2 0 295,-2 0-262,2 1 150,-1 0-143,1 0 154,-1 1-87,2 0-154,0 1 32,2-1-106,0 2 17,1 1-35,2-1 60,0 1-109,1 0-189,3-1-17,2 0-117,4-1-409,4 0 214,2-1-341,2 0 398,-1-1-691,0 1 275,0-1-269,-2-1 509,0-1 440,-2-2 0,0 0 0</inkml:trace>
  <inkml:trace contextRef="#ctx0" brushRef="#br1" timeOffset="317">23343 11787 9502,'-18'5'659,"9"-3"-135,0-1 434,0 0 139,0-1-352,0 0 243,2 0-435,0 0 0,0 0-144,1 0 70,1 1-130,0 0 75,0 2-68,0 1 71,1 2-170,0 1-71,1 2-50,1 0-5,2 2-168,-1-1 43,1 1-91,1 0-265,1 0 160,2 0-216,2-1 208,3-1-543,3-1 106,2-1-436,2-1 421,3-2-25,0-1 213,3-2-76,0 0-406,-1-1 635,0 0-396,-3-2 705,1-2 0,-2-2 0</inkml:trace>
  <inkml:trace contextRef="#ctx0" brushRef="#br1" timeOffset="318">24397 11840 9502,'-11'2'2424,"8"-2"-2014,1 0 609,1 0-508,-1-1 202,-1 2-116,-2 1-190,-1 2 51,-1 2-139,-1 1-57,-1 2-62,0 0-23,-1 1-46,0-1-156,0 0 32,2 0-95,0-2-58,2 0 99,1-1-72,2-1-102,0 0-156,2-3-570,0 1 255,1-2-188,2 0 552,1-2 60,2-2 87,1-1 31,1-2 19,0-1 137,0-1-26,0-1 84,0 1 229,-1-1-107,-1 1 177,-1 0-176,0 1 108,-2 0-36,-1 0 101,-1 2 307,0 0-192,0 0 267,0 2-308,-1 0 123,-1 1-159,1 0 259,-1 1-372,0 2 108,1 0-226,1 4 53,0 0-26,0 2-48,1 1-15,0 0 0,2 1-63,0-1-1,2 1-10,0 0 26,1-1-177,1 1 31,2 0-144,2-1 99,1 0-197,2-1 59,2 0-146,0-1-85,1-1 158,1-1-170,-2-1 200,3-1-15,-4-1 83,1-1-43,-3 1 94,-1-1-13,-2-1 61,-3 1-23,-2-2 120,0-1-26,-3-1 94,-1-1-122,-1-1 68,-1 0-83,-3-1 53,-2 0-202,-1 0 16,-3 0-143,1 0 163,-1 2-180,0-2 128,2 2-126,0 0-188,1 1 128,1 0-154,1 1 221,1 0-116,2 2-365,0-1 225,3 1-176,2 0 530,4 0 93,2 1 57,4 0 72,1 1 58,2-1 0,2 1 0,1 0 0,0 0 0,2-1 0,-2 1 0,1-1 0,-1 1 0,0-1 0,-3 0 0,1-1 91,-4 0-12,-1-1 82,-2-2 301,-2-2-100,-2-1 235,-2-1-264,-1 0 351,-1-1-184,-2 2 253,1-2-175,-2 3-175,0-1-4,-2 1-97,-1 1 52,-2 1-52,-1 2 53,-2 0-77,0 3-94,-2 1 2,0 5-56,0 0 93,0 5-9,1 0 71,0 2-82,1 1 68,1 0-70,1 0 82,1-1-42,2 0-12,0-1-36,2-1-24,1 0-80,0-1-10,2-1 15,1-1-1,3 1-146,3-2 36,5-1-125,2 0-314,3-1 169,1-2-304,2 0 310,1-1-248,0 0 162,0-2-248,-2 0 156,0-1 110,-3 0-10,-1 0 145,-4 0 75,-1-1 23,-4 0 28,-1 0-47,-4-2 194,0 0-37,-2-2 128,-1 0 59,-3-1-90,-2 0 99,-3 0 65,-2 0-110,1 1 88,-1-1-95,3 2-298,0 0 50,3 1-168,1 1-677,2 0 598,4 2-704,0 1 775,6 3-80,-1 0 31,3 3 26,-1-1-10,1 0 86,0 0-242,0 1 308,0-2-186,1 0 325,1-1 0,-1 0 0</inkml:trace>
  <inkml:trace contextRef="#ctx0" brushRef="#br1" timeOffset="319">23297 11834 9502,'-28'-1'541,"15"0"-91,2-2 349,1 1-321,1-1 115,-1 1-157,2-1 144,0 2-96,1 0-151,1 0 26,2 1-75,0 0 33,2 0-333,3 0 95,3 0-283,7 0 137,3 0-389,4 0 154,1 0-342,1 0 363,0 0-621,0 0 260,1 0-200,-1 0 445,-1 0 397,-1-1 0,0 1 0</inkml:trace>
  <inkml:trace contextRef="#ctx0" brushRef="#br1" timeOffset="320">4191 11906 9502,'-22'0'-36,"13"0"486,2 0-83,2 0 681,2 0-603,5-1 234,1 1-442,7-2-12,1 0 47,3 0-75,0 0 1,0 0-14,-1 0-105,1 1-27,0-1 11,-1 1 2,1-1-240,1 1 77,-1 0-210,1-1-74,0 1 117,0-1-123,1 1 134,0-1-481,2-1 495,0-1-404,2-2 644,0-2 0,0-3 0</inkml:trace>
  <inkml:trace contextRef="#ctx0" brushRef="#br1" timeOffset="321">22139 12072 9502,'0'-12'-44,"0"7"360,0 1-34,0 0 208,0 2 207,0-1 70,0 2 128,1-1-120,0 2-318,3 0-142,0 0-58,4 1 1,2 0-43,3 2-129,4 0-20,3 2-106,4 0 105,5 1-264,2 0 136,2 0-184,0 1 20,1 1 65,-3-1-66,1 2 24,-7-2-132,0 2-2,-8-1-92,0 1 81,-6 0-38,-2-1 43,-5 1-56,-2 0 195,-3 0 21,-5-1 87,-4 1 72,-5-1-26,-3-1 78,-2 0-95,-1-2 46,-1 1-45,0-2 65,0 0-27,2-1 101,1-1-10,2-1 52,2-1-24,2 1-55,2-1 20,4 0-46,2 0-564,2 0 403,6-1-419,4-1 571,8-2 0,4-2 0</inkml:trace>
  <inkml:trace contextRef="#ctx0" brushRef="#br1" timeOffset="322">22948 12175 9502,'-1'-26'535,"0"14"-86,1 2-116,0 1 70,0 1-53,0 3 50,0 1-243,1 1-40,-1 2-108,2 0 74,1 3-38,0 0 14,2 5-59,1 1 0,1 4 0</inkml:trace>
  <inkml:trace contextRef="#ctx0" brushRef="#br1" timeOffset="323">22338 12232 9502,'12'-7'112,"-6"5"-49,-2 1-14,0 0 476,-2 2-103,0 1 366,0 3-17,-2 3-228,0 2 102,-2 3-257,0 0 115,-3 1-110,0 0 110,-1 1-284,1-2-78,0 0-133,2-1 75,1-2-487,0 0 154,2-3-308,-1 0 337,2-2-216,0 0 112,2-3-312,2 0 355,0-1 66,2-3 216,1-2 0,2-2 0</inkml:trace>
  <inkml:trace contextRef="#ctx0" brushRef="#br1" timeOffset="324">23542 12270 9502,'-4'3'751,"3"-1"-159,1 0 506,3 1 58,1-1-365,4 0 207,2 1-434,4-2-13,1 1-145,4 0 62,2-2 14,2 1-139,3-1 63,2-1-111,4 0-409,0-1 57,1-1-241,1-2 208,-2 1-796,2-2 244,-2 2-527,1-1 678,0 1 302,2-3 189,1-1 0,1-3 0</inkml:trace>
  <inkml:trace contextRef="#ctx0" brushRef="#br1" timeOffset="325">23300 12314 9502,'-30'0'1234,"21"0"-456,4 0-219,3 0 259,0 0-331,0 0 65,-1 1-148,-1 2 114,-1 2-144,-1 2-18,0 2-41,0 0 32,0 1-178,0 0-28,0 0-52,1-1 0,1 0-215,0-1 53,2-2-170,1 0-330,0-2 228,1 1-370,0-3-189,0 0 402,1-1-320,1-3 580,3-2 46,0-2 83,1-4 42,1-1 13,-1-2-13,1-1-5,-1 0 152,0 0-40,-2 0 138,-1 0 369,-1 2-180,0 1 361,-2 2-347,1 1 331,-2 1-202,-1 1 266,-1 2-10,-1 1-224,-2 0 103,0 2-255,1 0-28,-1 1-74,0 1 48,2 1-109,-1 2 3,3 2-86,1 3 26,0 0 17,1 2-39,2 0 39,0 0-52,4 1-37,1-1-10,2-1 16,2 1-139,0-2 84,2-1-135,1-1 111,2-2-374,1 0 119,2-3-244,1 0 221,2-1-106,0-1 68,1-1-107,0-2-187,0 0 177,-1-3-177,-1 0 237,-2-1 140,-1 0 43,-4 0 34,-3 1 247,-2 0-72,-4 0 169,-1 0-139,-3 0 139,0 0-86,-3 1 162,-2-1-183,-2 1 130,-2-1-90,-2 0 152,1 1-113,0 0 38,2 1-88,0 0 63,3 1-549,0 1 138,1-1-340,0 2-2276,2-1 1966,2 3-2052,2 0 2553,5 2 43,0 1 154,5 1 169,1 0 0,2 0 0</inkml:trace>
  <inkml:trace contextRef="#ctx0" brushRef="#br1" timeOffset="326">22728 12262 9502,'-13'1'0,"9"-1"620,0 0-125,0 0 423,1 0-84,-1 0-262,0 0 85,0 0-263,0 1 12,-1 0-88,-1 4 47,0-1-24,-1 3-92,0 0 49,1 1-104,-1 0-33,2 1-36,0-1-15,2 0 21,1 0-140,0-1 49,2 0-133,0-1-123,1 0 69,2-2-151,3 0 190,2-1-393,3-1 118,0-2-261,3 1 14,0-1 192,1-1-82,1 0 162,-1-1 127,0-1 44,0-1 47,-2-1 9,0-1 59,-2 1 0,-2-1 12,-3 0 292,-1 1-119,-3 0 199,-2 0-167,-2 0 352,-3 1-67,-4 0 253,-5 1-52,-2 0-220,-3 2 71,0-1-129,-1 0-468,1 1 77,4 0-286,0 1-140,5-1 189,1 1-163,4 0 250,2-1 125,7 1 33,3 0 0,5 0 0</inkml:trace>
  <inkml:trace contextRef="#ctx0" brushRef="#br1" timeOffset="327">23852 12270 9502,'-5'4'1159,"3"-2"-430,0-2-208,0 0 195,0 0-293,0 0 173,1 0-161,-2 1 164,0 1-241,-1 2 20,0 2-90,-1 2 70,-1 1-136,2 0-38,-1 1-53,1 1 0,0 0-248,1 0 77,0 0-165,2 0-241,0 0 174,1-1-297,0 0 315,0-1-591,0-1 254,0-1-447,1 0 457,0-1-261,1 0 549,1-1-261,1-1 554,0 0 0,1 1 0</inkml:trace>
  <inkml:trace contextRef="#ctx0" brushRef="#br1" timeOffset="328">22956 12301 9502,'-7'2'2639,"5"-1"-2084,-1-1 239,1 0-332,0 0-340,0 1-25,0 1-197,0 3-49,1 0 54,0 2-55,1 0 115,-1 2-613,1-1 166,0-1-415,0 1 532,0-2 207,1 1 158,2-2 0,0 2 0</inkml:trace>
  <inkml:trace contextRef="#ctx0" brushRef="#br2" timeOffset="329">16861 12652 9236,'-11'-4'554,"4"2"-371,0 0-24,-1 1 5,-1 0 8,0-1 25,-1 2-11,1-2 1,0 2-10,1-1 12,1 1 0,1 0 53,1 0-94,2 0 128,1 0-110,0 1 9,3 0-39,1 2-45,2 1 40,1 0-45,2 1-13,0-1-4,2 0-17,1-2 31,0 0-15,2 0 8,0-2-27,2 0-12,1-1 0,2-1 3,-1-3-26,3-2 63,-1-3-71,1-1-22,1 0-4,-1-2-82,1 3 74,-2-1-78,-2 3 46,-1 1-79,-2 2 56,-3 2 0,-1 2 36,-2 0 9,-2 2 114,-1 1-11,-2 4 84,-1 1-94,-1 2 108,-1 1-67,-2 1 121,-2-2-46,-1 1-29,0-2-27,0 0-7,1-2-51,-1-2 60,2-1-50,0-2 50,1 0-340,2-1 189,-1-1-864,2-1 400,0-4-406,0 0 534,0-2 168,-1 0 202,0-1 0,0-1 0</inkml:trace>
  <inkml:trace contextRef="#ctx0" brushRef="#br2" timeOffset="330">17232 12716 9502,'-14'-2'0,"7"-1"2,1-2 36,1 0 10,0-1 121,0-1 22,1 1 17,-1-2-4,1 2-37,1 0 20,-1 0-9,1 2-10,-1 0 4,1 1 26,-1 1-11,0 1 97,1 0-80,0 0 85,1 2-27,1 2-50,1 3-7,-1 3-59,2 5 54,1 2-51,3 4 52,2 2-56,4 2-66,1 0 52,4 3-55,-1-1 7,3 3-10,-2-3 13,2 2 2,-2-1 4,0 1 8,-1 0-31,-1 3 16,-1 0-75,-2 3-13,-1 1-76,-2 3-161,-2 3 69,-1 1-121,-3 4 131,0 0-72,-1-1 54,-1-1-76,0-5 84,0-2 15,0-6 36,1-4-18,1-5-16,2-6 6,1-4-13,3-5-91,0-3 39,3-5-124,2-5 124,1-10 74,0-5 86,3-10 53,-1-3 0,1-5 0</inkml:trace>
  <inkml:trace contextRef="#ctx0" brushRef="#br2" timeOffset="331">16870 13006 9502,'-9'-2'240,"5"-2"-63,2-1 194,1-3-115,1-2 136,-1-3-114,1-1-8,0-2-32,0-1 44,0-1-54,-2-1 13,-1 0-57,-1 2-10,-2-1 16,-1 1-30,-2 3 34,0 0-48,-2 3 33,0 1 11,-3 1 1,1 1-8,-1 2-51,-1 1 4,0 0-5,0 1-82,0 0 21,1 1-56,-1 0-145,2 0 62,0 0-112,2 0 119,-1 1-84,3-1 41,-1 1-80,3 0 61,0 0-451,2 1 319,2 0-377,3 3 455,2 0-1,1 3 1</inkml:trace>
  <inkml:trace contextRef="#ctx0" brushRef="#br2" timeOffset="332">17165 13261 9502,'-1'9'-9,"1"-6"47,0-3-96,0-2 62,-1-3-110,1-1 101,-2-2 134,1 1 21,-2 0 103,0-1-42,0 1 15,-1 0-55,0 1-6,1 0-91,-1 0 9,0 1-12,0 0-42,1 0 53,-1 0-22,1 0 49,-1-1-70,0 0 0,0-2-75,-1-2 79,0-1-53,-1-4 23,0-1-38,0-4 46,-1 1 15,-1-3 34,-1 1-30,0-1 60,-2 1 7,0 0 11,-1 1-15,0 2-48,1 1 7,-1 1-1,1 3 11,-1 1-7,2 2 19,-1 1-6,1 2-59,1 1 39,-1 2-58,2 0 10,0 1-13,0 0-15,1 1 20,1-1-45,0 2 25,2-2-76,0 2 30,2-1-14,-1 0 41,2-1-20,-1 1 28,2-2-4,0 1-6,0-1 5,0 1 92,0 0-72,0-1 74,0 2 8,1-1-14,2 1 81,1 1-81,1 0 120,1 1-71,1 1 128,0 3-52,1 3 23,-1 3-61,1 3 5,0 3-67,0 2 37,-1 0-25,1 2 37,-1-1-78,0 1 13,1 0-24,0-1-55,-1 0 11,1 0-6,0-1 13,0 0-18,-1-1 21,2 0-89,-1 1 25,1-1-23,-2 1 44,1-1-8,-1 2 29,-1-2 1,0 3-9,0-1 9,0 1 8,-1-1-12,0 3 8,0-3-12,-1 2-32,-1-3 20,1-1-20,-1-2-13,-1-2-12,0-3-12,0-1 18,0-3-64,0-2-224,-1-2 107,0-2-34,-1-3 281,1-3 32,-1-2-52,0-2-52,-1 1-13,-1-1 21,0 2-307,0-1 71,-1 1-80,-1-1 197,-1 0 192,-1-1 0,-1-1 0</inkml:trace>
  <inkml:trace contextRef="#ctx0" brushRef="#br2" timeOffset="333">16190 14267 9502,'5'11'-498,"-4"-5"699,-1 0 249,0 0-130,0-1-54,0 1-46,-2-1-23,1 0-96,-1-1-25,0 0 0,0 0 11,0 0-13,0-1-28,0 1 8,0-1-59,-1 1 110,0-1-47,0 1 46,0-1-34,0 1-7,-1-1-10,1 0 5,1 1 24,0-3-22,1 1-25,0-3 17,2-2-75,2-5 17,2-5-7,2-5-35,2-3 33,1-3 2,0-3-6,1-2 80,0 0-47,1-2 39,-1 0-60,2-2 77,-1 0 2,2-3 17,0-1 39,1-5-39,-1 1 15,2-5-17,-2 1-60,1-4 11,-1 2-6,1-3-20,-1 3 0,0-4-10,-1 3 14,0-1-4,-1 1 21,-1 0-28,0 4 16,-1-1 15,-1 5-19,1-1 15,-2 5 73,-1 1-14,-1 3 71,-1 1-78,0 3 86,-1 1-62,-1 3 99,-1 2-108,0 2 23,0 1-64,-1 3 46,0 0-107,0 2 40,-1 1-96,1 0 85,0 2-75,1 1 61,-1 0-83,2 0-75,-1 1 35,1 0-79,0 2 76,1-1-12,0 2-7,-1 1 3,0 0 33,0 1-34,0 2 66,-1 0-70,0 1 133,1 0-56,-1 1 61,0 1-62,-1 1 42,1 2 24,-1 4-7,1 2 13,-1 3 0,-1 3 33,0 1-2,0 4-48,-2 3-54,-1 3-11,-2 4-51,-1 3 18,-2 2-8,-1 2 20,0 2-6,-2 1 45,1 0-63,-1 1 64,1-1-10,0 0 7,0-1-18,1 1 68,-1 0-61,1 0 65,0 0-63,-1-2 75,2-1-41,-2 0 51,2-4-40,-1 0-20,1-3 19,1-2-17,0-2 42,0-2-29,1-4 30,-1 1-38,1-5 72,-1 0 20,1-5 7,1-1 33,1-4-46,1-1-4,1-3 10,0-1-48,1-5 7,1-3-31,2-8 16,2-4-12,3-6 26,2-4-42,2-2-20,1-5-10,2-2 15,0-1 14,1-5 20,1 2-35,-1-4 38,-1 1-28,2-2 23,-2 1-21,1 2 77,-1 0 21,-1 5 4,0 0 40,-2 3-41,-1 3 67,-1 1-49,-2 5 63,0 0-52,-2 5 22,0-1-23,-2 4-30,0 1-18,-1 2 24,-1 1-67,1 1-1,0 0-13,0 0 19,-1 1-19,1-1 40,-1 1-49,1-1-35,0 0 25,-1 0-91,1 0 86,-1 0-91,0 1 67,-1 1-98,1 1 89,-2 2-185,0 2 93,-2 2-130,-2 1-280,-2 4 122,0 5-236,-3 7 376,0 8 132,-1 8 167,-2 7 0,-1 3 0</inkml:trace>
  <inkml:trace contextRef="#ctx0" brushRef="#br2" timeOffset="334">16802 13360 9502,'2'-15'-370,"-1"8"80,0 0 472,-1 0 20,0 2 276,-1 0-47,-1 0-105,-2 2 25,0 0-90,-1 2 26,-2 0-22,1 0 42,-1 2-95,1 2 14,-1 3-85,0 2 32,2 3-76,-1 2 26,1 1-26,0 4 35,0 0-69,0 3 51,-1 0-37,0 3 58,-1 1-39,-1 2 23,-1 0-37,-1 2-1,-1 0 0,-1 0-36,-1 1 29,-2 1-64,0 1-5,-3 1-11,0 2 30,0 0 11,0 2-2,0-1-26,2 0-64,2-3 45,2-3-60,3-3 44,2-3-87,2-4 31,2-3-83,1-1-55,2-3 45,-1-1-54,1-3 75,0 0 13,1-2-3,-1-1 14,1 0 15,0-2 35,1 1 5,-1-3-18,0 1 158,1-1-53,-2-1 101,1 0-7,-1 1-32,0 0 19,0 1-24,1-1 15,0 1 7,1 0 24,1 0 19,1 0-72,1-1 19,0 0 49,1 0-25,0-1 84,1 0-83,-1 0 80,0 0-38,0 0 32,0-1-34,0 1-87,0-1 18,0 1-14,0 0-39,1-1-7,0 1-17,1 0 17,1 0 25,0 1-9,1 0-5,0 2-71,1-1 14,0 1-30,0 0 30,-1 1 5,1-1 1,-2 1-21,-1-1 17,-1 1 7,-1 1 29,0-1-25,-2 1 30,1-1-10,-2 0 9,0-1-8,-1-1 4,0 1-3,-1-2 5,1 0-17,-1-1 12,0 0-13,1-1 16,-1 0-41,1 0 27,1-1-30,1-1 35,0-4-75,2-2 13,1-3-75,1-2 3,0 1 52,0-2-23,0 2 75,-1-1 33,0 1-29,0 0 25,0-1 3,-2 1-36,2 0 39,-2 0-44,1-1 43,-1 0 19,0 1-1,-1-2 15,0 0-9,0-1 39,0-2-19,0-1 44,1-2-80,1-3 41,0-1-44,2-5-43,2-2-17,1-4-1,2-1-27,1-1 33,0-2 0,1 0-1,0 1-24,-1 1 32,-1 3-42,-3 1 37,-1 4 143,-3 2-46,-3 4 124,-1 1-124,-1 3 148,-2 2-82,-1 3 108,-4 1-54,-1 1-31,-2 2 0,-1 1-76,0 1-31,-1 1-31,1 1 37,0 2-2,0 0-5,2 1-9,1 0-17,1 0 1,1 0-51,1 0 28,1 0-78,1 0 47,1 0-26,1-1 40,0-1 31,1 1 24,1-2-22,0 2 62,2-1-44,0 1 47,0-1-57,-1 2 22,0 0-12,-1 0 14,-1 1-17,1-1 85,-2 1-9,0-1 73,0 1-18,-2-1-53,-1 1 18,-2 0-61,-2-1-8,-2 1 3,-1 0-10,-1 0-28,-2-1 37,-1 0-38,0 0 50,-2-1-113,1 0 26,0-1-103,1-1 87,1 1-96,1-1 57,0 0-96,2 0-234,0 1 87,1 1-181,1 1 219,0 2-555,1 0 592,1 3-448,-1 3 702,-1 3 0,-1 3 0</inkml:trace>
  <inkml:trace contextRef="#ctx0" brushRef="#br2" timeOffset="335">16789 15270 9409,'-11'-1'518,"6"2"-401,1 2 24,0-1-27,0 2 17,1-1-24,0 0 32,1-2-28,0 1 106,1-1-96,1-1 16,0-3-57,1-4-36,1-3 25,2-4 1,2-2 1,0-1 70,0-1-24,1-2 23,-1 2-49,0-3 80,0 2-56,0-3 67,-1 1-98,1 0 17,0-2-14,-1 0 42,1-1-72,0-1 6,1 0-24,0-2 13,1-1-10,0-1 48,0-1-51,1-2 3,0 0-22,0-3-22,0 0 22,1-2 39,-1-1 9,0 1-12,-1-1 2,-1 2 34,-1-2 20,0 2 9,-1 1 52,-2 3-77,0 3 42,0 2-53,-1 3-9,-1 1 28,1 2-21,0 2 32,0 1-102,0 0-6,2-1-17,0 0-104,2-2 94,1-1-124,1 0 120,0-1-93,0-1 88,2-1-107,-1 1 43,1 0 17,1 0 23,-2 2 19,-1 2 33,0 2-40,-2 2 33,-1 3-35,-1 2 93,-1 3 14,-1 1 12,-1 2 62,-1 0-55,1 3 29,-1 0-281,0 0 79,0 0-181,0 1 178,0 0 130,0-1-25,0 1 62,0-1-42,0 1-55,0 0 11,0-2-14,0 0 24,1-2-19,1-1 14,1-2-19,0-1 35,1 0-15,-1 0 13,1-1-26,-1 1 74,1-1 10,-1 2 10,-1-1 33,0 2-49,0-1 13,0 1-15,0 0 40,-1 1-57,-1 1 69,1 0-76,-1 1 14,0 0-10,0 0 17,0 0-52,0 0-1,0-1-14,0-1 2,0-1 3,0-2-18,1-1 3,2-1-49,0-2 78,2 0-51,0-1 55,0 1-20,1-1 15,0-1-19,1 1 16,-2 0 48,0 2 18,0-1 5,-2 2 23,0-1-68,-1 1 21,-1-1-20,1 0 11,-1-1 5,1 0 1,-1 0-50,1-1 21,1-1-25,0 1 38,3-1-57,-1 2-21,-1 2-15,-1 3 17,0 3-12,-1 1-7,-1 2-18,1 0 22,-1 3 34,0 1 16,-1 4-21,0 2 98,0 4-27,0 3 85,-1 2-1,-2 1-62,-1 3 35,-2 1-80,-1 1-37,-1 0 28,1 0-52,-1 0 1,2-1-26,-1-1 8,2 0 23,-1-1-13,1-1-17,0 0-9,0 1-10,0 1 67,0 2-34,-1 2 24,0 1 29,-2 4 29,0 2-5,-2 6-7,-1 1 45,-2 5-14,0-1 93,-1 4-11,-1-1-13,-2 4 21,0-1-49,0 3-5,-1-1-30,1 1 9,1 0-84,1-1-7,2-2-2,1-3 12,3-4-58,0-1 12,2-4-119,1 0 90,0-5-30,1 0 8,1-2 25,0-2-54,0 0 100,0-2-63,0 1 57,-1-1 29,-1 0 29,0 1 2,-2-1 41,0 0-74,-1 1 36,-1-1-29,0 1-66,0-1 57,-1 0-54,0-2 61,1-1-91,1-1 21,0-3-78,2-3 9,1-1-6,1-5 13,2-2 27,0-3-42,2-2-361,0-1 256,2-3-399,1 0 468,2-2-109,1-1 91,0-1-208,1-1 82,0 0-16,1-4 176,0-2 187,2-2 0,-1-3 0</inkml:trace>
  <inkml:trace contextRef="#ctx0" brushRef="#br2" timeOffset="336">17347 13339 9502,'-13'0'-230,"9"0"232,1 1-82,4-2 256,-1 0 70,5-2-110,-2 0 81,1 0-78,-3 1 78,0 0-81,-1-1 213,1 2-83,-1-2 146,0 1-18,-1 0-101,1-1 38,-2 1-67,0 0-24,-2-1 18,1 2-52,-1-2 22,1 2-88,-1-1 43,0 1-48,1 0-55,0 1 34,0-1-48,1 1 169,1 0-80,0 1 63,0 0-130,1 3-39,1-1 3,1 1-6,1 0 25,2-1-25,1 1 19,1-1-24,2 0 32,1 0-43,2-1 33,1 1-30,0-1-38,1 0 13,0 0-73,-1 1 52,-1 0-56,-1 0 68,-2 1-40,-2 0 105,-1 0 23,-1 0-9,-2 0-5,-1 1 48,0 0-17,-2-1 92,1 0-89,-1-1 59,0 0-28,0-1 21,-1 0-80,1-1 13,-2 0-56,1 0 87,-1-1-370,1 0 83,-1 0-247,1 0-601,-1 0 282,1 0-231,-1 0 508,0 0 453,-2-1 0,-1 1 0</inkml:trace>
  <inkml:trace contextRef="#ctx0" brushRef="#br2" timeOffset="337">17581 13423 10778,'-6'-5'-715,"4"2"828,0 0 63,2-2-22,-1 1 34,1-1-287,0 0 101,0-1-173,0 2 164,0 0-68,0 1 19,0 0-75,-1 2 58,-1 0-15,-1 0 26,-1 1-14,-1 0 54,0 0-7,0 1 17,0-1-58,0 2 173,1-1-47,1 0 178,1 1 50,0-2 160,0 1-127,1-1 42,0-1-206,0-2-88,0 0 84,-1-1-35,1 0-9,0 0 49,1 0 1,-1 0 30,0 2-4,1-1 854,-1 2-674,1-1 654,0 1-908,0 3 9,1 1 28,0 7-8,-1 1 75,1 5-26,0 1-47,-1 3 3,0 0-36,0 2-40,-2 0 64,0 0-51,-1-1 75,-1 1-110,-1-3 5,-1 1-33,0-2-40,0 0 29,0-3-13,0 0 9,0-1-34,1-1 30,-1 0-85,2-1 84,-1 1-49,0-1 33,1 3-16,-1 0 52,-1 2 9,1 1 36,-1 3-50,-1 0 79,0 2-60,-1 1 63,0 1-69,0 0 47,-1 1-25,1-1 30,-1 1-50,0-1 7,-1 0 3,1-1 6,0 0-32,0-1-20,1-2-3,0-1-31,1-2 22,1-1 1,1-2-11,1-1-57,1-1 4,0-2-87,1 0 20,0 0-4,1-1 26,0 0 29,-1 1 100,0 1 27,-1 2-18,-2 1 105,0 2-84,-1 2 108,0-1-94,-1 3 27,0 0-17,0 0-10,0 0 40,0-2-24,0 1 65,1-2-34,0 0-3,1-2-52,1 0 2,0-2 7,0 0-77,2-2 14,-1 0-86,1-2 9,1-1 11,0 0-23,0-1 52,0 0 23,1 0 12,-1 0 18,0 1-28,-1 0 87,1 2-74,-1 1 70,0 0 7,-1 1-13,0 1 87,-1 1-84,0 0 49,0 1-33,0-1 28,-1 0-36,0-1-8,0 1-31,1-2 33,-1 0-95,1 0 24,1-3-82,0 0 74,1-2-63,0 0 44,1-2-88,0-1 2,1-1-4,-1-1-12,1 1 67,0-1 65,0 1-22,0 1 50,-1 0-92,0 2 105,0 1 6,-1 1 22,0 0 45,-1 1-54,0 0 25,1 1-21,-2-1 37,0 2-67,-1-2 76,1 1-92,0-2 30,0 1-26,1-3 22,0 1-70,1-2-12,0-1-7,1-1-118,1-1 84,0-1-215,0 0 149,0-1 7,0 1 86,0 0 47,0-1 4,0 1-8,0 0 21,1 1-8,0 0 59,0 2-7,-1 0 86,1 2-39,-1 0 2,0 0-24,0 1-20,0 0-43,0-1 3,0 0-9,-1 0 18,0-2-70,0 0-22,0-2-10,0 0-322,1-1 358,-1 0-299,1-1 364,0 1 55,0-1-59,0 0 134,0 1-121,0-1 28,0 1 27,0-1-56,0 0 65,-1 0-14,-1 0 27,0 0-4,-1-1 2,0 0-64,0 0 14,-1 0-11,0 0 60,-1-1-40,1 0 46,-2 0-8,0 0 19,0 0-5,-1 0-3,-1 0-93,0 1 36,0 2-36,0 1-12,-1 1-14,1 2-2,0 0 17,0 0-20,2-1 51,0-1-63,0-2 75,3 0-45,-1-1 35,2 0-53,-1-1-45,2 0 0,0-1-68,0-2 77,1-3-55,0-2 85,0-2-47,0-2 4,0 1 43,0-1-56,0 1 42,0 1-429,0 2 71,-1 2-260,0 2 265,1 1-598,-1 1 237,3 0-176,1-1 479,5-3 452,4-4 0,4-2 0</inkml:trace>
  <inkml:trace contextRef="#ctx0" brushRef="#br2" timeOffset="338">16819 13517 8470,'-4'-7'-95,"-1"4"48,-1-1 0</inkml:trace>
  <inkml:trace contextRef="#ctx0" brushRef="#br1" timeOffset="339">20098 13991 9502,'-10'0'682,"7"0"-459,0 0 217,2 0-171,-1 2 121,2 1-433,1 4 8,1 2-159,2 3 143,2 0 47,4 3 4,1 0 0,2 1 0</inkml:trace>
  <inkml:trace contextRef="#ctx0" brushRef="#br1" timeOffset="340">18004 14208 9502,'4'-16'-239,"-4"11"14,0 0 529,0 2-52,0 1 348,-2 0-220,-2 0-109,-3 1-73,-3 1-26,-2 0-95,-4 3-13,-4 2 10,-4 3 4,-3 2 21,-4 2 13,-4 2-30,-3 1 37,-4 1-46,-1 0 33,0 0-36,0 1 3,6-1 22,3-2-40,8-1 41,6-2-79,8-1-12,4 1-8,9-2-122,5 2 92,11-1-88,7 0 66,5 1-56,5 0 20,2 0-76,-1 0 54,2 1 24,-3 0 32,-1 0-14,-2 0 9,-3 0-9,-2 0-13,-3 0 23,-3-2-124,-3 1 25,-3-1-85,-2 0 138,-2-1 22,0 2 85,-1 0 0,0 1 0</inkml:trace>
  <inkml:trace contextRef="#ctx0" brushRef="#br1" timeOffset="341">20060 14310 9502,'-7'-13'568,"4"8"-94,0 0-125,1 3 39,1-1-47,-1 2 32,0 0-99,0 2-125,-1 2-7,-1 5-54,0 3-35,0 3 65,0 2-42,1 0 55,2 0-101,0 0 18,1-2-90,0 0-144,1-4 67,0 0-132,2-4 165,3-1-392,1-2 148,1-2-303,1-1 291,1-3 176,0-2 83,1-5 83,-1-2 0,1-2 0</inkml:trace>
  <inkml:trace contextRef="#ctx0" brushRef="#br1" timeOffset="342">20334 14337 9502,'-18'-1'691,"11"-1"-144,0 1 454,3-2-315,-1 1-246,2 0-20,0 0-123,0 1 218,1 0-81,1 0 47,0 2-174,0 1-238,-1 3-15,1-1 0,0 3 30,1-2-179,-1 1 68,1-1-167,0-1-177,-1 0 117,1 0-175,-1-2-171,1 0 500,0 0-290,-1-3 575,0-1-119,-1-3 58,2-1-83,-1-2 206,1-1-69,-1 0 177,1 0 147,0 0-107,0 1 163,0 1-186,0 1-10,0 0-70,0 3 58,0 0-163,0 1 5,3 3-88,-1 3 28,5 4-1,-1 4 14,2 3 29,-2 1 20,0 2-15,-1 0-129,0 1-9,-1-1-91,1-1 71,1 0-99,0-3 33,2-1-62,2-2 64,1-1-303,3-3 80,2-2-211,2-2 6,4-4 32,0-1-118,2-3 92,0-3 33,-1-3 138,-1-1-40,-2-2 172,-2 0-34,-2-2 109,-3 0-58,-2 1 94,-2 0-18,-3 1 69,-2 3-95,-2 0 66,-3 3-35,-2 2 14,-5 3 110,-4 0-88,-4 4 103,-2 2-49,-1 3-350,2 2 67,3 2-227,3 2-423,5-1 625,5-1-413,7-1 695,7-1 0,4-1 0</inkml:trace>
  <inkml:trace contextRef="#ctx0" brushRef="#br2" timeOffset="343">16676 15175 9502,'0'14'-197,"0"-9"56,0 0 78,0-2 112,0-1-109,-1-3 80,0 0-117,-1-4 75,0-1 153,-1-1 13,0-1 122,1 2-127,-1-1 102,1 1-91,0 1 110,0 1-72,-1 0-27,1 1-33,0-1 3,-1 0-98,1 0 98,0 0-76,-1-2-1,1 0 10,-2-2-87,0-2 79,-1-2-64,0-3 30,-2-2-41,-1-2 36,-1-4 21,-1-1 23,-3-4-24,0-1 78,-1-2-60,-1 1 60,0-1-64,1 4 122,0-1-19,0 3 114,1 1-84,1 4-24,1 0-27,1 3-33,0 1-58,1 1-19,0 1-3,1 2-56,0-1 42,0 1-11,-1 1 13,1-1 11,0 1-29,-1-2-1,-1-1-21,0-1 89,-1-2-44,0 0 36,-1-2 2,1 0-10,-1-2 19,0-1-26,0 0 17,2 2-11,1 0 20,3 5-22,0 2 61,3 5 11,0 0 15,1 4-82,2 1-12,1 4-48,1 2 54,3 6 8,1 2-2,2 5-3,0 1-1,1 2 3,0-1-15,1 2 2,-2-2-7,1 1-4,-2-2 15,2-1-13,-2 0 16,1-1-53,-1-1-8,1 0-3,-1-1 10,1 0-6,-1-1-12,0 0-19,0 0-34,0 0 13,0 1 9,0 2-12,0-1 131,0 3-72,1 1 68,0 2-86,1 0 100,-1 2-27,2 1 86,-1 1-7,1 0-56,-1 0 30,1 0-72,-1-2 13,0 0-6,1-3 20,-2 0-107,1-2 35,-1-2-103,1 0 84,-2-2-99,1-1 54,-1-1-100,-1 0 72,0-2-18,-2-1 2,0 0 25,-1-1-141,0-1 87,-1 0-97,-1-1 71,1-1-275,-1-1 206,0-1-225,-2-4 280,1-4 0,-2-3 0</inkml:trace>
  <inkml:trace contextRef="#ctx0" brushRef="#br1" timeOffset="344">17640 14330 9502,'0'-7'-475,"0"3"579,1 1 26,0 0 203,1-1-127,-2 1 99,1 0-86,-1 1 98,0 0 13,0 1-26,1-1-25,0 1-10,0 1-69,2 1-1,1 0-13,2 4 1,3 0 0,3 1 11,4 0-28,3 0-39,5-1-3,6-1 17,5-1-63,5-1 50,7-2-53,7 1 52,6-2-71,8 0 68,5-2-64,5 0 130,3-1-13,2 2 5,2 0-32,-1 4 52,0 2-72,-6 6 75,0 4-88,-9 4 6,2 3-3,-11 2 21,1 2-82,-10-1-6,1 1-16,-7-1 19,0 0-33,-4-2 29,-4-2-102,-3-1-28,-3-3 25,-4-2-50,-2-1 60,-2-4 6,-4-1-8,-2-4 6,-3-1 48,-1-2-10,-4-1 48,-3 0-44,-1-1-193,-3-2 33,-3-2-125,-3-2 86,-5 0-620,-8-1 127,-6 3-160,-6 0 417,-6 2 428,-3 2 0,-4 2 0</inkml:trace>
  <inkml:trace contextRef="#ctx0" brushRef="#br1" timeOffset="345">20655 14345 9502,'-19'-4'1024,"12"1"-695,1-1 305,1 0-133,2 0 198,0 0 135,1 2 465,1 0-413,2 2 551,1 1-1004,3 3 169,1 1-242,2 1-94,1-1-83,2-1 4,1 1-52,2-2 11,3 0-15,2-2 0,4 0 1,2-1 13,3 0-10,1-2 11,2-1-15,-1 0 0,1-1 0,-4 1 14,0 0-2256,-3 1 513,-4 2-1461,-4-1 1788,-3 3 681,-2 1 590,-4 3 0,1 2 0</inkml:trace>
  <inkml:trace contextRef="#ctx0" brushRef="#br2" timeOffset="346">18630 14327 24575</inkml:trace>
  <inkml:trace contextRef="#ctx0" brushRef="#br1" timeOffset="347">20849 14340 9502,'-28'-4'2481,"17"3"-1925,0 0 231,2 1-331,1 0 277,1 2-201,1 1 227,2 3-473,1 2-103,2 3-213,0 0 112,1 0-362,0 1 140,0-1-226,0 0 264,1-1-408,-1-1 181,2-1-325,-1-2 82,0 0 119,1-2-91,-1-1 97,1-1 98,-1-1 27,0 0-3,1-1 0</inkml:trace>
  <inkml:trace contextRef="#ctx0" brushRef="#br1" timeOffset="348">21133 14397 9502,'-17'-2'608,"12"-1"-131,1 1 405,1 0 33,2 0-95,0 0-38,3 1-25,1 0-434,3 1 51,4 0-100,2 0-72,3 0-23,1 0-32,2 0-137,1 0 31,1 1-106,-1 0 135,1 0-56,-1 0 54,-2 0-14,-1-1-101,-1 1 85,-2 0-102,-2 0 43,-3 1 94,-2-1 14,-1 2 11,-2 1 2,-1 1 266,-1 1-59,-2 3 239,-1 2-19,-3 1-141,-2 2 74,-2 1-120,0 0-184,0 1 35,2-1-113,1 1 53,3-1-300,1-1 91,1 0-199,1-2-188,2-1 180,1-1-253,1-2 296,2-2-200,-1-2 149,2-1-235,-3-1 211,1-1 151,-2-1 50,1 0 104,-2-1 0,1-2-4,0-1-28,-1-3-2,1-2-123,-1-2 78,2-1-59,-1 0 81,1 0-22,0 0 34,1 0-16,1 1 86,1-1 4,1 2-9,1 0-7,2 1-120,1 1 37,1 0-55,1 1 23,1 1 11,-1 1-8,0 1 48,-1 2 38,-1 0-14,-2 1 19,-2 1 58,-2 0-29,-1 1 81,-1 2-89,-2 2 248,-1 1-89,-2 1 168,-1 1-128,-4-1 129,-1 1-67,-3-1 147,-1 1-195,-1-2-33,-1 1-75,0-1 45,1-1-166,0-1 92,1 0-152,1 0-275,2-1 82,0-1-222,2 1 250,1-1-162,1 0 83,1 1-166,2 0 102,0 3 247,1 0-8,0 2 108,0 1 317,1 1-134,2 1 241,0 1-238,2-1 126,1 2-105,2-1 170,2-1-314,3 0-6,4 0-115,3-2 164,4-2-19,5-1 61,3-1-112,4-1 0,2 0 0</inkml:trace>
  <inkml:trace contextRef="#ctx0" brushRef="#br1" timeOffset="349">21107 14396 9502,'-13'1'0,"8"0"0,-1 1 1394,1-1-326,0 2 895,1-1-923,-1 1 159,2 0-380,0 1 283,0 1-488,0 0 87,0 1-212,1 0 137,0 1-254,0-1-128,0 1-71,1-1-27,-1 1-171,2 0 40,-1 0-97,0 0-14,1 0 77,0 0-47,0 0 72,1 1-256,2-1 14,2 1-173,1-1 65,2 0-85,2-1-1,0 1-67,1-1-172,1-1 201,1 0-150,1-1 250,1-1-375,0-1 182,1-1-293,0 0 365,-1-1-403,1 0 245,-2 0-311,0 0 547,-3 0 203,1-3 208,-4-2 0,1-2 0</inkml:trace>
  <inkml:trace contextRef="#ctx0" brushRef="#br1" timeOffset="350">21092 14498 9502,'-28'0'867,"15"0"-143,1 0 207,2 0-260,0 0 230,2 0-386,1 0 64,3 0-146,0 0 357,2 0-657,5 0 139,1 0-475,7 0 128,2 0-533,2 0 181,3-1-386,-3-1-453,2-1 884,-2-1-577,-1-2 959,0 0 0,0-3 0</inkml:trace>
  <inkml:trace contextRef="#ctx0" brushRef="#br1" timeOffset="351">21820 14604 9502,'0'-18'70,"0"10"306,0 3 312,0 1-58,0 1-194,0 1 208,0 1-181,0 1-15,-1 3-83,1 2-143,-2 3 67,-1 1-64,-1 2 11,-2-2 40,0 1-56,-2 0 1,0-1-4,0-1-164,-1 0 30,0-1-85,1-2-112,0 0 60,1-1-65,0 0 97,2-3-251,2 1-69,1-2-271,3-2 146,2-1 58,5-7 90,2 0 17,3-3-17,0-1 82,-1 0 175,0 0 25,-1 1 142,-2 1 184,-1 1-90,-1 1 155,-1 1-209,-2 1 261,0 1-125,-2 1 249,1 2-237,-2 0 98,1 2-113,1 1 97,1 0-91,1 1-32,2 2-44,2 2-3,0 5 1,2 1 28,1 5-14,0 0-34,1 2-58,-1 1 2,0 2 5,-1-1-284,-1 0 59,-2-1-194,0 0-396,-2-2 203,0-1-336,-2-1 357,-1-2-117,0-2 89,-1 0-142,0-3-282,-1 0 275,1-3-230,-1-1 497,0 0 178,1-3 188,-1 1 0,1-2 0</inkml:trace>
  <inkml:trace contextRef="#ctx0" brushRef="#br1" timeOffset="352">22899 14617 9502,'-9'-25'1109,"7"14"-780,0 1 174,2 3-152,0 1 332,0 1-142,0 0 226,-1 2-585,1 0-46,0 5-280,0 1 144,1 7 0,0 2 0</inkml:trace>
  <inkml:trace contextRef="#ctx0" brushRef="#br1" timeOffset="353">22418 14631 9502,'-26'-11'0,"14"7"565,3-1-111,0 2 375,1 1 42,0 1-280,1 0 160,2 1-318,0 1 84,2 2-135,1 3 124,1 1-159,1 2 51,2 1-73,1 0 41,5 0-79,3 0-54,4 0-31,3 0-26,3-3-101,1 0-14,4-1 14,1-2-230,2-1 126,0-1-162,-1-1 133,0 0-246,-1 0 98,-1-1-235,-2 0 23,-1 0 79,-1 0-62,-1 0 101,-2-1 14,-1-2 9,-4 0-48,-1-1 105,-3 0-294,-3 1 151,-2 1-209,-2 0-915,-1 1 819,-2 1-747,-1 2 1160,-1 3 67,0-1 101,0 3 14,1-2 265,0 0-35,1 0 135,0-1 39,0 0-169,0 0 111,0 0-117,0 0 566,0-1-131,0 1 469,-1 0-462,1 0 163,-1 0-223,-1 1 109,0 0-82,1 1-182,-1 0 37,0 1-118,0 1-137,1 0-35,-1-1-42,1 2-2,1 0-125,0 0 43,0 0-91,0-1-535,1 1 159,2-2-382,0 0 296,1 0-466,0 0 190,0-1-353,0-1 664,-1-1 266,1 0 248,0-1 0,1-1 0</inkml:trace>
  <inkml:trace contextRef="#ctx0" brushRef="#br1" timeOffset="354">21853 14617 9502,'-26'1'1076,"15"0"-188,1 2-118,3 0-241,0 0 58,2 1-227,0 0 118,2 0-100,0 2 105,2 0-130,2 1-190,1 0 20,5 0-98,3-1 60,5 0-242,2-1 68,4-2-160,0-1-212,3-2 172,-1 1-245,0-1 275,0-1-212,-3 0 138,-2-2-165,-1-1-215,-4-1 169,0 0-215,-4 2 271,-2 0-176,-2 0 154,-1 2-172,-1 0 349,-2 3 126,-1 0 147,-2 4 0,0 1 0</inkml:trace>
  <inkml:trace contextRef="#ctx0" brushRef="#br1" timeOffset="355">22236 14662 9502,'7'0'715,"-5"0"-25,0-1-91,-1 0 900,-1 1-729,0-2 898,-2 1-1149,-2 0 143,-1 3-272,-2 0 141,-1 3-133,-1 1 152,-1 3-213,-1 0-10,1 0-85,1 2 50,1-1-162,1 1 49,3 0-108,0 0 75,2 0-193,1-1 44,0 1-110,1-2 114,2 0-324,2 0 58,4-2-218,3 0-366,5-2 280,2-1-389,3-2 418,2 0-327,1-2 260,0 0-230,-1 0-78,0 0 292,-2-1-182,0 0 344,-2-2 253,0-1 90,-1-2 118,0-2 0,0-1 0</inkml:trace>
  <inkml:trace contextRef="#ctx0" brushRef="#br1" timeOffset="356">22555 14749 9502,'-14'-10'1906,"8"5"-775,1 1-351,0 0 304,1 0-476,0 1-34,1 1-177,0 1 70,1 0-145,1 3-59,-1 0 1,1 3-45,0 2-25,0 3-110,0 0-29,1 2-1,0-1-215,0 1 133,1 0-154,0 0 140,2-1-524,1 0 84,1 0-341,2-2-358,-1-1 390,1-2-350,1-1 513,-1-1-230,-1-2 564,0-1-286,-1-1 580,-1 0 0,0-2 0</inkml:trace>
  <inkml:trace contextRef="#ctx0" brushRef="#br1" timeOffset="357">23599 14768 9502,'3'-8'1121,"1"6"-822,3 1 156,2 1 166,3-1-171,2 1 166,3 0-250,2 0-195,5 0-11,0 0-71,3 0 46,1 2-951,-2 1 649,-2 1-736,-3 3 903,-5-1 0,0 1 0</inkml:trace>
  <inkml:trace contextRef="#ctx0" brushRef="#br1" timeOffset="358">22993 14836 9502,'1'-17'283,"-1"10"-232,0 1-34,0 2 478,0-2-95,0 2 317,0-1-292,0 2 119,0 0 346,0 1-267,0 3 206,0 2-373,-1 5-67,0 2 113,-1 2-151,-1 1-31,0 0-28,0 0 13,0 0 42,0-1-61,0-1 66,1 0-126,0-2-71,2 0-87,0-1 1,1 0-235,3-2 121,4 0-147,4-1 147,5 0-201,4-2 93,3-1-207,1 0 50,2-1 58,0 0-33,-1 0 59,-3-1 97,-1 0-53,-5 0 82,0 0-92,-4-1 207,-3 0-62,-1-1 162,-3-1 170,-2-3-78,-2 0 147,0-2-188,-3 0 165,-2-2-103,-3 0 166,-3-1-83,-3 0-55,-2 0 44,-1 1-70,0 1-121,1 0-8,2 2-110,1 2-482,4 1 146,1 1-358,3 1-533,1 1 382,3 3-507,3 1 626,4 6-77,2-1 233,4 4-152,0-2-49,3 1 236,-1-1 17,2-1 267,2 0 260,0-2 0,1 1 0</inkml:trace>
  <inkml:trace contextRef="#ctx0" brushRef="#br1" timeOffset="359">20237 14841 9502,'-1'-11'675,"-1"7"-115,-1 1-20,-3-1-153,-2 2 75,-2-1-121,-2 1-53,-1 1-25,-1 0-5,-1 0-79,0 1-47,2 0 4,1 0-39,2 0-22,2 0-31,2 0-1,3 1 19,0 0-137,2 1 34,1 0-126,0 2-49,0-1 111,1 1-117,3 0 92,0 0 135,2 1-39,1 1 78,-1 0 117,1 1-63,0 0 136,1 2-82,-1 0 6,0 0-1,-1 0 36,1 2-12,-1-2 35,1 2-2,0-1 29,0 1-26,1-1-167,0 1 24,1-2-137,1 0-127,1-1 76,1 0-129,0-2 2,1 0 84,-3-2-56,0 0 78,-3-2 154,-2-1-71,-2 1 56,-1-2-15,-5 1-19,-2 0 47,-10-1 42,0 1-20,-8-1 24,1 1-23,-4 0-9,0 0-29,-1 0 49,1 0-102,1 0 74,1 0-72,4-1 73,0 1-49,5-1-13,0 0-5,5 0-17,1 0 6,4 0 6,1 0-131,1 0 67,2 0-111,2-2 121,0-1-31,3 0 81,1-1-37,1 0 220,2 0-58,-1 1 136,2 0-106,1 1 46,1 0-32,2 0 73,1 1-93,0 0 43,0 0-59,1 0 18,-1 1-36,0 0-21,0 0 46,0 1 10,-3 1-231,1 0 40,-3 1-191,1 1 127,-3-1-254,0 1 68,0-1-175,-1 0-174,0 0 204,1-1-189,-1-1 257,2 0-159,0-1 359,1 0-171,0 0 391,1-1 0,0 1 0</inkml:trace>
  <inkml:trace contextRef="#ctx0" brushRef="#br1" timeOffset="360">23461 14868 9502,'-3'-16'1118,"-1"9"-743,0 0 232,-1 1 106,0-1-206,-1 2 170,1 1-276,-1 2 34,0 0-121,-1 3 66,0 2 0,-1 4-79,-1 3 37,1 2-72,-1 3-50,2 0-37,0 1-9,2 0-24,0 0-21,1 0 18,2-1-20,0-1-86,1 0 24,1-2-68,1-1 83,2-1-254,2-1 72,3-1-174,4-3-331,2-1 202,3-1-314,0-2 337,3 0-436,-1-1 226,2-1-325,0 0-92,0-1 326,-1-2-13,-1 0 370,0-3 330,0-1 0,-1-2 0</inkml:trace>
  <inkml:trace contextRef="#ctx0" brushRef="#br1" timeOffset="361">23416 14865 9502,'-7'3'1396,"5"-2"-626,5-1 260,1 0-722,9-3-51,1-1 12,6-1-599,0-1 133,3 0-305,0 0 319,0 0 183,1-1 0,1 0 0</inkml:trace>
  <inkml:trace contextRef="#ctx0" brushRef="#br1" timeOffset="362">20585 14897 9502,'-17'0'834,"8"-1"-179,-2 0 543,-1 1-519,-1 0 147,-2 1-229,-2 2 184,2 4-325,-2 1-15,1 4-104,0 1 40,1 0-76,1 0-111,3 0-2,1 0-57,4-1-102,0 0 19,3-1-91,1 0-116,1-2 68,1 0-63,2-2 112,1 0-262,4-2 75,2 0-256,3-2-143,2-1 112,1 0-156,2-2 211,0 0 25,1 0 82,-2 0-31,2 0 89,-3 0-286,1 0 99,-2 0-28,0 0 259,1 1 252,0 0 0,2 0 0</inkml:trace>
  <inkml:trace contextRef="#ctx0" brushRef="#br1" timeOffset="363">20711 14988 10267,'-8'-3'2597,"5"1"-2154,0 2-113,0 1 16,1 1 93,-1 4-104,0 1 113,0 4-135,1-1 57,-1 2-68,0 0 42,1 0-174,0 0-45,0-1-50,-1-1 23,2 0-285,0-2 80,0 0-199,1-1 233,0-2-170,0 0 122,0-2-236,0-1-216,1 0 61,1-2-194,1 0 197,2-1 139,1-2 63,0-4 29,0-1 78,0-3 6,0-2 46,1 0 3,0-3 79,-1 1 17,1-1 0,-1 1-31,0 1 27,1 1-32,-1 0 114,2 1 62,0 1-3,1 1 33,1 1-54,1 1 50,0 1-6,2 1 49,-2 2-45,0 1 57,-1 1-14,-2 1 46,-1 1 145,-1 1-97,-2 2 136,-1 4 7,-1 0-84,-2 3 56,-1 0-71,-1 0-122,-3 1 30,-1 0-85,-2-1 27,0-1-144,-1-1 32,0 0-112,1-2-83,0-1 60,1-1-88,0 0 105,0-2-156,1 0 64,-1-1-144,1-1 159,0 0-112,-1 0 84,1 0-112,0-1 92,0-2-30,1 0 83,-1-1-57,2-1 153,0 1-22,0 0 35,1 1-30,1 1 132,0 1 160,1 0 50,0 3 52,1 0 77,0 5-104,2 0 138,1 3-156,1-1 153,1 0-52,0 1 120,1-1-150,-1 1-42,1-1-63,0 0 40,1 0-22,0 0-8,0-1-34,2 0-28,-1-1-196,2 0 36,-1-2-110,1 0 131,1-2-263,-1-1 128,2-1-216,-1 1-134,1-2 114,1 0-201,-1-1 222,1 0-21,1-2 104,0-2-98,0-2 78,0 0 8,-1-1 49,-1 1 34,0-1 172,-3 1-38,0 0 81,-2 0-46,-1 1 235,-1-1-20,-1 1 158,0 1 150,-2-1-182,0 2 205,-1 0-243,0 0 153,-1 1-127,0 1 130,0 1-32,0-1-209,-1 1 67,0 0-254,-3 1 20,1 2-56,-3 1 70,1 3-26,-1 1 14,-1 2-1,0 0-6,1 1 75,-1 1-53,1 0 45,0 0-114,0-1 2,2 1-20,0-1 19,1-1-11,1 0-12,1 0 1,1 0-354,0 1 143,2-2-244,2 0 207,3 0-362,4-1 111,3-1-273,1-1-103,2-1 284,0-2-168,1 0 322,-1-1-280,1 0 185,-2-1-248,1-1 330,-1 0-93,0-3 348,-3-1-130,1-3 327,-3-2 0,1-2 0</inkml:trace>
  <inkml:trace contextRef="#ctx0" brushRef="#br1" timeOffset="364">21085 14987 9502,'-12'-1'710,"8"0"-525,2 0 505,0 0-139,1 0 1108,0-1-925,2 2 367,1 0-810,5 1-85,3 1-87,3 1 10,4 0-63,2 0 65,3 0-305,0-2 91,3 0-202,0 0 220,0-1-425,0 0 84,-1 0-300,-2 0-38,-3 1 273,-1 0-137,-3 0 350,-2 1 102,-3 2 96,-3-1-29,-1 3 127,-3-1-55,-1 2 123,-1 1-96,-2 1 403,-1 0-80,-3 1 273,0-1 189,-3 1-266,0-1 276,0 0-335,-1 0 118,0-1-174,0-1 106,1 0-168,1-2-59,1 0-36,1 0 15,-1 0-152,2 0 49,1 1-101,0 0 63,1 1-67,0 1 65,1 0-60,0 1 10,1 0 35,0 0-49,0 1 66,0-1-132,0 0 24,1 0-113,1-1-305,1 0 95,2 0-214,3 0 239,1-2-386,2 0 146,0-2-300,2 0 298,1-2 26,0-1 88,0 0-26,-1-1-175,0 0 166,-2-1-157,-1 0 232,-1-2-261,-1-2 409,-2-1-241,1-2 456,-1-2 0,0-2 0</inkml:trace>
  <inkml:trace contextRef="#ctx0" brushRef="#br1" timeOffset="365">21444 15093 9502,'-15'-13'551,"8"7"-109,2-1 368,-1 2-340,2 0 414,0 0-239,0 1 325,2 1-117,1 1 174,0 1-349,3 0 104,1 2-791,6 1 50,2 2-133,6-1-406,2 1 142,2 0-279,3-1 384,2 0-856,1 0 316,0 0-715,-1 0 894,-1 1 260,-2 0 352,0 1 0,-2 1 0</inkml:trace>
  <inkml:trace contextRef="#ctx0" brushRef="#br1" timeOffset="366">21041 15144 9502,'-33'0'798,"21"0"-142,3 0-79,2 0-163,3 1 311,1-1-332,4 1 131,2 0-316,7-1-170,2 1-3,5-2-105,3-1-396,1-2 164,0-1-284,1-1-380,-2 0 704,0-2-474,-3-1 736,0-1 0,-1-2 0</inkml:trace>
  <inkml:trace contextRef="#ctx0" brushRef="#br1" timeOffset="367">21340 15190 9502,'-49'-8'756,"32"4"-170,5 1 486,5 2-488,2 0 210,1 1-43,2 0 33,6 1-282,1 0-381,8 0-71,1 1-191,5 0 108,-1-1-137,2 0 124,-1 0-395,-2-1 119,-1 0-273,-2 0 8,0 0 171,-3 0-119,-1 0 62,-2 0 293,0 0-28,-1-2 208,1-2 0,1-1 0</inkml:trace>
  <inkml:trace contextRef="#ctx0" brushRef="#br1" timeOffset="368">21845 15264 9502,'-35'-4'663,"23"3"-158,3-1 420,2 1-446,1 1 336,0 1-215,1 1 299,1 0-345,0 3-211,1 0-56,-1 2-115,1 0 17,0 1-74,1 0 31,-1-1-167,1 0 38,0-1-95,-1 0 100,1 0-234,-1-1 61,0-1-162,0 0-318,-1-1 213,0 0-337,0 0 341,0-1-106,1 0 157,0-1-95,0 0 134,1-1 60,0 0 16,1-2 48,0-2 24,0-3 45,1-2-1,1-3 110,0-1-19,2-1 98,1 0-111,2 0 331,0 0-143,0 1 246,-1 1-225,0 2 468,1 1-178,-2 1 386,0 1-12,0 2-211,-1 1 109,0 1-281,-1 1-75,0 1-93,-1 0 44,0 2-97,0 2 280,0 2-121,-2 4 177,0 1 10,-1 4-159,-2-1 100,1 3-157,-1-1-55,0 1-14,1 0-65,1 1-96,1-2-29,0 1-82,2 0 93,0 0-139,2-1 74,4 0-116,2-1 146,3-1-471,1-2 128,3-2-314,0-2-125,4-2 251,0-1-234,1-2 281,1-1 88,1-2 79,1-2 67,-1-3-3,-1-3 124,-1-2 7,-4-2 14,-2-1 48,-4 0-51,-3 0-15,-3 1-6,-2-1 362,-4 2-35,-2 0 277,-5 1 86,-1 1-183,-4 2 136,0 1-208,-2 0-241,2 3-38,0 0-72,2 2-707,2 0 210,2 2-499,1 1 501,2 1-499,0 3 272,3 1-434,1 2 499,0 0 48,0 0 191,2 0-58,2-1-176,3 0 154,3-1-11,2-1 237,5 0 258,1-1 0,3 1 0</inkml:trace>
  <inkml:trace contextRef="#ctx0" brushRef="#br2" timeOffset="369">16451 15246 9502,'0'-17'0,"0"7"0</inkml:trace>
  <inkml:trace contextRef="#ctx0" brushRef="#br1" timeOffset="370">22379 15347 9502,'-1'-20'2565,"-2"9"-1835,-2 1 511,-3-1 28,-1-1-423,-1 2 240,-2 0-481,1 3-97,-2 0-164,1 3 20,1 1-242,1 1-13,1 2-144,1 2 115,1 2-356,1 4 141,1 1-222,1 3 61,0 1 161,2 1-117,1 1 157,1-1-172,-1 0 98,1-1-189,1 0 136,0-1-31,1-1 50,2-1 23,1-1 41,0 0 36,1-1 23,-2-1 42,1 1 6,-1 0 60,-1 0-48,0 0 120,-1 0-74,-1 1 116,-1 0-119,0 0 158,-1 1-105,-1 1 126,-1-1-87,-2 0-187,1 0 20,-1-2-123,2 0-86,-1-2 81,2 0-84,0-1 99,1-2-691,0 0 600,1-1-535,1 0 791,0-1 0,1 1 0</inkml:trace>
  <inkml:trace contextRef="#ctx0" brushRef="#br2" timeOffset="371">16793 15274 9502,'-2'12'-268,"0"-7"77,0 0 114,0-2-121,2-1 107,-1-2-157,2-1 201,0-5-7,0 3 56,1-3-8,-1 3 5,-1 0-6,1 2-7,-3-1 5,1 2-17,-2 0 19,1 0-5,-3 2 12,1 1 0,-1 1 0</inkml:trace>
  <inkml:trace contextRef="#ctx0" brushRef="#br1" timeOffset="372">22833 15330 9502,'-20'-16'920,"11"8"-177,0 1 187,0 1-288,0 1 225,2 1-369,0 0 20,3 2-151,1 0 197,1 1-333,5 3 55,2 1-193,10 6 45,2-2 8,9 5-12,1-3-3,5 2-111,0-1 42,0-1-107,0 1 16,-3-2 25,-1 0-47,-4 0 50,-2 0-109,-4-1 35,-3 0-62,-5-1 67,-4 1 15,-2-1 35,-3 1-35,-4 0 241,-3 1-69,-6 1 147,-3 0-81,-4 0-31,-1 0 36,-1 0-58,1-1 30,0 0-192,2 0 57,1-1-104,3 0-115,2-2 64,3 0-109,2-1 111,2-1-54,2-2-796,2 1 532,2-2-539,0 1 827,5-1 173,-2 1-37,2 0 93,-2 1-99,0 1 342,1 2-109,-1 0 266,0 2-261,0 2 260,0 0-142,-1 1 256,0 0-166,1 1-72,-1 0-33,1 0-44,0 1-76,0-1-17,1 1-36,0-1-126,0-1 29,0 0-102,0-1 132,-1-1-244,0-1 127,-2 0-202,-1-2-78,0 0 87,-1 0-104,-2-1 125,-2 0 5,-4-2 7,-2 1-20,-2-2 11,-3 0 19,0-1-12,-3 0-12,-1-1 89,1-2-19,-3-1 53,1-2-46,-1 0 150,2-1-33,0 1 124,1-1-75,2 1 28,1 0-36,1 0 73,2 0-94,2 0 38,3 2-69,2-1 38,1 2 34,1 0-15,2 1 22,1 0-90,0 0-53,1-1 25,1 2-30,4-2 156,0 2-33,3-2 78,1 2-74,1-1 138,-1 0-59,2 0 98,-1 1-60,0-1-23,0 1-35,0 0 14,0 1-159,0-1 35,1 1-73,1 0-538,1 1 172,2 0-389,3 0 353,1 2 286,3 1 68,2 1 149,3 1 0,1 0 0</inkml:trace>
  <inkml:trace contextRef="#ctx0" brushRef="#br1" timeOffset="373">20550 15382 9502,'-9'-22'528,"6"12"-103,2 1 353,0 2-205,1 0-197,-1 2-4,1 0-108,2 3-198,0 0 19,2 3-128,3 1 47,1 5 11,3 3-15,1 2 0,1 3 0</inkml:trace>
  <inkml:trace contextRef="#ctx0" brushRef="#br1" timeOffset="374">20341 15428 9502,'0'-23'435,"0"12"-65,0 3-83,0 1 126,0 0-55,-1 1 81,0 1 134,-2 0-150,-1 1 156,-1 1-228,-2 0 103,-1 2-119,-2 0 98,-2 0-71,-1 1-81,-2 1 27,0 1-95,0 3-92,1 1-5,1 2-48,2 0 77,1 0-183,3 1 55,2 0-123,1 0-114,3 0 116,0-1-154,1 1 169,2-1-113,3 0 79,3 0-129,1 0 192,4-1-1,-1 1 80,1 0-54,0 0 118,-1 1-46,-1 1 132,-1 0 261,-2 0-97,-2 2 222,-1-1-247,-2 1 108,-1-1-110,-2 0 116,1-1-124,-2 0-153,-1-1-43,-1 0-50,-1-1-173,-2 0 124,1-2-128,-1 0 118,1-1-218,0-1 59,0 0-143,0-2 139,0 0-54,-1-1 9,0-1-60,-1 1-99,-1-1 114,-2-1-135,-1 0 105,-2-2 74,-2-1 22,0-1 71,-2-1 85,-1 1-37,2 0 93,-2 1-106,2 1 206,-1 1-82,2 1 131,1 0-111,2 1 21,3 0-18,2 0 69,2 0-138,3 1 31,0 1-68,3 1 74,1 0-20,5 0 16,4 0-34,3 0 4,4-2 14,2 0-29,1 0 15,1-1 62,0 0 20,-1 0-1,-1 0-20,-1-1 8,-2 0-48,0-2 60,-3 1 13,-2-2 3,-3 1 77,-2 1-50,-1-1-54,-2 1-4,-2 1-39,0-1 54,-1 1-536,1 0 296,0 0-1172,0 0 609,3 1-472,2 0 538,1 0 356,2 0 152,1 2 155,1 0 0,1 1 0</inkml:trace>
  <inkml:trace contextRef="#ctx0" brushRef="#br1" timeOffset="375">22782 15459 9502,'6'-7'1003,"-3"4"-562,-2 1 240,1 2-276,0 1 237,0 2-148,-1 4 188,0 4-263,0 3-21,0 4-101,-1 1 47,0 1-33,0 1-78,0-2 40,1 1-93,1-3-219,2 1 12,0-2-116,3-2-429,0-1 223,2-3-378,1-1 409,2-3-557,1-2 248,0-2-453,-2-1 462,0-1-19,-3-2 193,-2 0-80,-2-4 290,-2-2 105,-5-4 129,-3-3 0,-2-2 0</inkml:trace>
  <inkml:trace contextRef="#ctx0" brushRef="#br1" timeOffset="376">23459 15556 9502,'-20'-12'606,"11"10"-122,-1 0 400,0 1-376,-1 1 265,-1 1-216,-1 0 239,-1 3-88,0 1-226,0 1 76,0 2-199,2 0 31,-1 1-80,2 0 53,1 1-69,2 0-104,0 0 24,3 0-79,0 0-53,2-1-30,1 0-1,1 0 17,0 0-141,1-1 45,2-1-126,1-1-315,2-1 167,3 0-302,2-1 308,2-1-272,1-1 169,1-1-262,2 0 221,1-1 106,1 0 19,0-1 115,1 0-59,0-3 112,-2 0-45,0-3 61,-2 1 111,-1-2-21,-3 1 100,-2-1 314,-4 0-116,-1-1 248,-2 0-298,-1 0 262,-3-1-163,-1 1 265,-3-1-251,-1 1-60,-3 0-81,0 1-7,-1 1-144,0 0 31,1 2-119,-1 0 118,1 2-595,1 1 158,0 0-389,1 1-427,2 1 379,0 1-417,2 1 536,1 2-57,1 0 469,1 4-167,1 0 452,1 2 0,2 1 0</inkml:trace>
  <inkml:trace contextRef="#ctx0" brushRef="#br1" timeOffset="377">20715 15674 9502,'0'-31'0,"-1"16"371,0 1-49,-1 1 243,1 1 115,0 1-202,0 1 146,1 3-246,0 1 157,0 1-139,1 3 148,0 1-178,3 1 141,2 3-90,1 3 122,1 4-140,1 3-103,-1 3 4,1 0-104,0 3 60,0 0-55,1 1 53,0-1-111,-1 0 13,0-2-73,0 1 48,-1-1-201,0-2 42,-1 0-122,-1-3 106,-1 1-279,1-4 96,-2 1-243,0-3 76,-2-1 79,1-1-31,-2-1 51,0-2-146,-1 0 144,-1-1-56,-2 0 195,-4-1 83,-2 0-71,-3 0 69,-1 0 4,-2-1 14,0 0-15,-1 0 56,0 0-36,1 1 106,0 0-8,1 0-11,0 0 45,2 0-60,1 0 1,2 0-43,2 0-2,1 0-77,1 1-19,2-1-711,0 0 481,6 0-779,1 0 716,7 0-158,1 0-140,3 0 464,2-1-197,0-2 446,2-2 0,-1-2 0</inkml:trace>
  <inkml:trace contextRef="#ctx0" brushRef="#br1" timeOffset="378">20466 15583 9502,'0'-14'490,"0"9"-400,0 0 515,0 2-177,0 1 922,0 0-737,0 4 294,0 1-584,-1 7-45,1 0 31,-1 3-112,-1-1-133,0 1-32,1 1-115,0-1-443,0 1 175,1-1-304,0-1 384,1-1-259,1-1 92,2-2-71,2-2 215,2-1 294,2-2 0,1 0 0</inkml:trace>
  <inkml:trace contextRef="#ctx0" brushRef="#br1" timeOffset="379">20835 15665 9502,'0'-15'139,"0"7"-44,-1 1 239,0 1 13,-2-1 142,-1 1-78,-1 1 81,0 0-133,0 1 105,-1 1-144,0 1-66,0 3-52,0 2-5,-1 4 7,0 3 28,0 4-15,2 2-17,-1 3-130,2-2 60,1 1-55,2-2-181,0 1 48,1-1-157,0 0 142,0-1-511,1-2 149,2 0-400,1-3 405,2 0-204,0-2 192,1-1-42,-2-2 246,0-1 238,-2-1 0,0 0 0</inkml:trace>
  <inkml:trace contextRef="#ctx0" brushRef="#br1" timeOffset="380">23550 15651 9502,'1'-8'1615,"1"5"-1388,-1 2-27,1 0 459,-1 1-143,1-1 321,0 1-137,0 0-45,1 0-7,0 0-76,1 1-59,1 1-148,1 2 52,1 0-103,2 1-236,2 0 28,2 1-173,3 0-85,2 0 82,2-1-80,1 0 128,2 0-550,1-1 75,1 0-342,0-1-523,0 0 450,0-1-456,0 0 795,-2-1 293,0 1 280,-1-1 0,-2 0 0</inkml:trace>
  <inkml:trace contextRef="#ctx0" brushRef="#br1" timeOffset="381">23791 15654 10691,'-15'1'3025,"5"1"-2482,-1 3 283,-3 2-236,0 2 247,-1 3-322,0 1-170,2 2-57,1 0-83,3 1-339,2-1 31,3 1-196,2 0-88,1 0 176,2-1-135,1-1 231,3-1-771,2-1 135,2-1-554,1-3 679,1 1 318,-1-3 308,1 1 0,0-1 0</inkml:trace>
  <inkml:trace contextRef="#ctx0" brushRef="#br1" timeOffset="382">21158 15696 9502,'-18'-11'1619,"12"8"-1179,2 0 132,3 2 614,-2 0-434,5 1 390,-1 2-907,6 4-29,1 0-254,3 0 34,2 1-120,0-2 108,2 1-105,1-2 56,1 0-77,2-1-631,-1 0 164,2-1-464,-1 0 583,2 0 262,1 0 238,1 1 0,2 1 0</inkml:trace>
  <inkml:trace contextRef="#ctx0" brushRef="#br1" timeOffset="383">21105 15732 9502,'4'-7'0,"-2"4"637,-2 1-129,-1 1 420,-2 1-384,-4 1 271,-3 2-208,-3 4 236,-1 2-356,-1 3 67,0 2-136,1-1 97,0 1-100,3-1-129,0 0 30,3 0-114,1-1-110,2 0-41,2-2-84,1 0 6,2-2 36,0 0-23,1-1 104,2 0-282,3-2 69,3-1-188,1-1 76,3-1-196,0 0 22,2-1-138,1 0-195,0-1 230,0 0-189,0 1 284,-1 0-230,0 0 171,-1 0-199,-1 0 58,-1 0 381,0 0-92,-1 0 328,0-1 0,0 2 0</inkml:trace>
  <inkml:trace contextRef="#ctx0" brushRef="#br1" timeOffset="384">24205 15751 9502,'-32'-11'569,"22"7"-171,4 2 320,3 2 238,-1 3-333,0 1 362,0 0-427,1 2-168,-1 1-103,2 2-15,-1 1-73,2 2-99,0 1-25,1 1-63,0 0-216,0 1 71,0 0-145,0 0 188,0-1-402,0 0 130,0 0-302,0-2 219,0 1-278,0-2 120,1-1-212,1-1 462,2-1 171,6 0 182,3-2 0,4 1 0</inkml:trace>
  <inkml:trace contextRef="#ctx0" brushRef="#br1" timeOffset="385">21620 15791 10613,'-17'1'2237,"5"-4"-1460,-1-1-307,-1-2 392,-1 1-218,0 0 300,1 1-291,0 1-230,2 1-9,2 0-121,2 1-80,2 1-32,2 0-43,2 2-329,0 2 96,3 4-213,1 1 233,2 2-207,4 1 131,2 2-191,2-1 98,0 2-67,1-1 8,0 0-103,-1 0 163,0 1-43,-1-2 39,-1 2 38,-2-2 129,0 1 45,-1-1 112,-1-1 187,-1 0-86,-2-2 167,1-1-201,-3-1 234,0-1-119,0 0 208,-1-1-161,-2-1 82,-1 0-66,-3 0 80,-2 0-216,-3-1-49,0-1-53,0 0 2,-1-1-66,0 0 17,0-2-111,1 1-271,-1-2 82,0 1-198,0-2 191,0-2-211,0-2 106,0-2-222,-1 0 170,1-2-228,0-1 109,0 0-117,2-1-366,1-1 689,1 0-399,0-2 739,1 0 0,-1-2 0</inkml:trace>
  <inkml:trace contextRef="#ctx0" brushRef="#br1" timeOffset="386">24387 15840 9502,'-22'-24'1723,"13"13"-1453,1 2 151,-1 1-128,1 2 257,0 0-87,1 3 162,-1 0-230,2 2-112,-1 3-90,1 1-11,0 4-138,1 3 16,-1 3-78,-1 3 30,0 1 0,0 4 49,-1-1 29,-1 3-157,1-2 35,-1 1-140,1-1 60,1 1-155,1-2 15,1 0-105,1-2-428,2 0 225,0-2-360,1 1 394,1-2 272,-1-1 116,1-2 138,1 0 0,-1-1 0</inkml:trace>
  <inkml:trace contextRef="#ctx0" brushRef="#br1" timeOffset="387">25392 15808 24575</inkml:trace>
  <inkml:trace contextRef="#ctx0" brushRef="#br1" timeOffset="388">21086 15819 9502,'-25'0'447,"14"0"95,1 0-102,0-1 241,3 0-260,0 0 70,2 0-113,2 1 258,0 0-311,2 1 41,1 0-225,0 2-11,2 1-3,2 1 5,2-1-184,2 0 39,3 0-113,1-1-488,2-1 206,1-1-425,0 1 425,1-2 197,-1 1 124,1-1 87,-1 0 0,1 0 0</inkml:trace>
  <inkml:trace contextRef="#ctx0" brushRef="#br1" timeOffset="389">24052 15884 9502,'-13'0'524,"10"1"-111,1 0-207,2 3 376,0 0-143,0 1 295,0-1-29,1 1-226,3 0 98,1 0-231,5 0-223,4 0-26,5-1-109,4-1-534,4-1 176,4-1-355,1 1 446,4-2 180,-1 2 99,0 1 0,0 0 0</inkml:trace>
  <inkml:trace contextRef="#ctx0" brushRef="#br2" timeOffset="390">25572 17078 24575</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9-12-08T09:04:12.377"/>
    </inkml:context>
    <inkml:brush xml:id="br0">
      <inkml:brushProperty name="width" value="0.0375" units="cm"/>
      <inkml:brushProperty name="height" value="0.0375" units="cm"/>
      <inkml:brushProperty name="color" value="#333333"/>
    </inkml:brush>
    <inkml:brush xml:id="br1">
      <inkml:brushProperty name="width" value="0.0375" units="cm"/>
      <inkml:brushProperty name="height" value="0.0375" units="cm"/>
      <inkml:brushProperty name="color" value="#33CCFF"/>
    </inkml:brush>
    <inkml:brush xml:id="br2">
      <inkml:brushProperty name="width" value="0.0375" units="cm"/>
      <inkml:brushProperty name="height" value="0.0375" units="cm"/>
      <inkml:brushProperty name="color" value="#66CC00"/>
    </inkml:brush>
    <inkml:brush xml:id="br3">
      <inkml:brushProperty name="width" value="0.01875" units="cm"/>
      <inkml:brushProperty name="height" value="0.01875" units="cm"/>
      <inkml:brushProperty name="color" value="#333333"/>
    </inkml:brush>
    <inkml:context xml:id="ctx1">
      <inkml:inkSource xml:id="inkSrc128">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1" timeString="2019-12-08T09:04:12.505"/>
    </inkml:context>
  </inkml:definitions>
  <inkml:trace contextRef="#ctx0" brushRef="#br0">10737 420 11846,'0'5'1644,"-1"-4"-1169,-1-2-268,-2-1-61,-1-3 61,-2-1-19,-1-1 67,0-1-13,-1 0-8,0 0-27,-1 0-26,0 0 12,0 0 17,0 1 14,0 0-26,0 0-28,-1-2-32,0 1 18,0-1-51,0-1 34,-1-1-30,1-1-10,-2-2-25,1-1-1,-1-2 12,0 0-12,0-2 43,0 0-62,0 0 66,0 0-76,0-1-2,-1 0-13,2 0 13,-2 3 50,2 1-2,1 3-4,0 3 33,1 1-18,0 4 21,1 1 14,2 2-37,-1 1 35,2 3-40,0 0-77,2 3 11,0 1-74,2 3 77,1 0-69,1 1 25,0-1-9,0 1 16,1 0 5,2-1 41,2 1-66,3 1 69,2 0-29,1 1 21,2 0 53,0 1 25,1 0 6,0 0-19,0 0 60,-1 2-30,0-2 124,0 3-121,0-3 41,-1 2-88,0 0 56,-1-2-46,0 1-68,-1-1-2,-1 0-71,-1-1-2,-1-2 24,-1-1-38,0-1 17,-2-2-2,-1-1 12,0-1 31,-1-1-119,0-1-208,0-1 157,-1-1-165,0-1 377,-1-2-78,0 1 30,-2-1-63,-1 0 27,0-1-20,-2 0 49,0-1-62,-2-1-4,0-1-18,-2-2 17,-1-2-5,-1-2 22,-1-1-34,-1-1 14,0-2 76,1 2-14,0-2 123,0 2-42,1 1 48,0 0-83,1 3 50,0 0-5,0 2-12,1 0 26,0 3-3,1 1 18,1 1 53,0 2-39,1 0-34,1 1 3,1 0-39,1 1-126,1 0 25,1 1-151,1 0 108,2 2-34,3 2 182,2 0-35,2 3 136,3 0-112,1 2 84,1 0-78,0 2 87,0 0-76,0 1 163,-1 0-50,0 0 106,-2 0-65,0 0-49,0 0 9,-1 1-31,1-1-79,-2 1-19,1-1-63,-2 0-36,0 1 29,-1-1-56,0 1 80,0-1-49,0-1 36,-1 0-55,1-1 14,-1 0-83,0-2 17,-1-1-72,1 0 75,-2-2-41,1-1 48,-1-1-45,-1-2 9,0 1 5,-1-2 170,0 0-65,-3-4 94,0 1-111,-4-6-25,-1 2 55,-1-4-88,0 1 47,1 0-116,-1 0 25,0-1 58,0 1-20,1 0 118,-2-1-8,1 1 6,-1 0-35,-1-1 43,0 1 4,-1-1 25,-1 0-7,0-1-15,-2 0-5,0-1 19,-2-1 0,0 1 18,-2-3 3,-2-1-3,0 0-33,-2-2-20,3 2 17,0 1 41,4 2 15,2 2-2,3 2-10,2 2 18,2 3-40,2 1-63,1 1-38,3 2-100,1 2 105,5 4-77,1 2 74,1 1-96,0 2-312,-1-2 69,1 1-203,-2-3-657,0 0 357,-1-3-207,-1-2 600,0-4 527,0-3 0,-1-3 0</inkml:trace>
  <inkml:trace contextRef="#ctx0" brushRef="#br0" timeOffset="1">10291 227 9673,'-6'-2'659,"4"-2"-448,1-1-84,0-4-10,0 0-41,1-3 92,0-2-27,0 0 28,0-1-38,0 0 72,0 1 19,0 2 14,-1 3-28,-2 2-114,-3 2 25,-5 5-39,-4 4 51,-5 9-72,-5 7 12,-6 8-65,-4 8-6,-5 4 63,-4 5-23,-3 2 35,-3 2 13,0-3-22,0-1 14,5-7-87,4-4 0,10-9-69,6-7 69,9-8-89,5-4 52,7-8-53,9-6 61,10-13 36,11-7 0,8-8 0</inkml:trace>
  <inkml:trace contextRef="#ctx0" brushRef="#br0" timeOffset="2">5676 3054 12777,'-7'12'1893,"4"-7"-1607,0 1-27,1-2-28,0 1-76,0-2 79,2-1 512,-1 0-403,1-4 389,0 0-594,1-5-99,-1 1 62,1-1 28,1 1 44,0 1 109,1 0 32,1 1 32,1 0 52,1 1-149,1-1-24,2 0-88,1 0-74,3-2 45,2 0-67,3-2 39,1-1-52,2-3 9,2-1 17,1-2 26,1-2 26,0-2-41,-1 1 34,1-1-31,-2 1 42,1-1-54,-3 2 24,0 0-28,-2 2 2,-1 0-4,-1 2 14,0 0 33,-2 2 9,0 1-36,0 0 46,0 2-47,0 0 76,3 1-99,-1 0 51,2 0-40,1-1 16,1 0 17,0-1-42,1-1 72,0-2 35,-1-1-41,2-1 79,-1-2-62,-1 0-32,2-3 23,-2 2-90,0-2 88,-2 0-114,1 0 54,-1 0-115,-1 0 68,1 0-122,0 0 58,0 1-99,1 0 55,-1 1-8,2 1 34,-1 1-48,2 0 122,-1 1-30,1 0 23,1 1-31,0 0 109,0 1-29,1-1 116,1 0 16,3-1-66,0-1 73,3-2-47,-1 0-72,3-1 32,0 0-37,0-1 39,0 0-36,-2 0-11,1 0-6,-2-1-22,0 0 25,-1 0 1,-3 1-131,2-2 73,-4 1-89,0 0 53,-2 1-9,-3 0-35,0 0 5,-3 3 11,-1 0 109,-2 3 29,-2 0-20,0 2-7,0 1 28,-1 0-12,0 1 105,-1 1-17,1 0-40,0 0 1,0 1-34,1-2-67,2 1 53,0-1-65,1 0-4,1-1-26,0-1 13,2 0 14,-2-1-1,1 0-12,0-1-9,-1 0 25,2 0-29,0-1-13,0-1-33,-1 2-13,1-2 60,-2 1-13,1 0 8,-1 1 30,0 0-25,-1 1 28,1 0 23,0 1 14,2-1 1,-2 2-27,3-1 23,-2 1-9,2 1 19,-1 0-45,2 0 27,0 1-65,0-1 79,1 0-60,1-1 26,0 0 9,1 0-11,0-2 42,1 0-16,0-1 51,1-1-68,-1-1 4,2-2-14,0 0 29,0-2-58,0 1 22,0-2-112,1 0 87,1-1-82,-1 0 94,0 0-86,-1 2 115,-1-1-13,-2 3 20,0-1 38,0 2 25,-1 1 30,-1 1 35,0 0-12,-1 2-2,-1 0-14,-1 1-4,1 0 0,-2 1 0,1 0 34,0-1-56,2 0-45,0-1 17,3-2-41,1 1-33,2-2 1,-2 1-78,1-1 85,0 0-98,1-1 62,0 0-115,1-1 68,-1 1-31,2-2 75,0 2-44,0-1 58,-1 2-40,0 0 19,-1 1-25,-1 1 63,0 0-14,-1 2 12,-1 0 41,0 1-35,-3 1 18,1 1-25,-2 1 11,1 0 7,-2 0 26,0 0 9,-1 0-24,2 0 5,-1-1 18,0 1 11,1-3 20,1 1 8,0-2-4,0 0-74,1-1 44,-1-1-61,0 1-27,0-2-27,0 1-27,-1-1-28,1 1 89,-3 1-37,2-1 31,-3 2 81,1 0-4,-3 1 38,1 0-49,-2 1 19,0 1 0,-1 0 21,0 2 0,0-1-10,0 2-13,-1 0 21,1 0-43,-1 1-12,1-1 4,0 1-58,0 0 5,1 0-26,-1 0 30,0 0-38,0-1 66,0 1-43,0-1 61,0-1 5,0 1-7,-1-1 3,0 0 0,1-1-51,-2 1 11,1-1-44,-2 1-14,2-1 27,-3 1-56,1 0 101,-3 0-63,1 2 67,-1-1-70,-2 2 95,0 0-19,-1 1 72,0 0-246,-1 1 81,-2 0-1076,0 2 382,-3 1-568,0 3 611,0 2-831,0 2 1056,2 2-753,0 1 1233,1 2 0,-1-1 1</inkml:trace>
  <inkml:trace contextRef="#ctx0" brushRef="#br0" timeOffset="3">10806 480 12794,'-1'-13'-1174,"0"7"978,-3 1 266,0 0 65,-1 0 238,-1 1-176,0 1 117,-1 0-103,0 1 228,0 1 86,1 0 24,0 0 18,1 0-79,1 1-79,0 0-13,1 0-75,1 0-32,0 0-13,-1 0 3,2 0-66,-1-1-34,-1 0-165,0-2-48,0 0-23,-1-1-61,-1 0 38,0 0-15,-2-1 135,0 1 32,-2-1 128,0 1 16,0-1 67,-1 0 23,1 0 40,0 0-80,0 0 11,0 1-58,1-1-25,-1 0 12,1 1-55,0 0 16,0 0-20,0 1-5,0-1 16,-2 1 10,1 0 50,-1-1-28,-1 1 32,0-1-36,-1 1-2,0-1-20,1 0 2,-1 0-23,2 0-48,-1 0 0,2 1-31,-1-1-44,1 0 16,1 0-47,0 1-23,1-1 37,-1 1-49,1-1 57,0 1 4,0-1 31,1 0-6,-1 0 5,1 0 7,0 1 20,1 0-2,-1 1 15,0-1 22,0 1 10,0 0 51,0 1-7,-1-1 2,1 1-34,-2 0-5,2 1 12,-2-1 21,1 1 16,-1 0 24,1-1-61,0 1 20,1 0-67,1-1-27,0 0-33,0 0-33,2 0-44,-2-1-87,2-1-35,-1 1-60,1-1-95,0-1 56,-1 1-96,1-1 72,-1 0 27,0-1 69,0 1 50,0 0 161,0 0-5,-1 0 95,0 0-79,1 0 114,0 1-53,0 0 117,0 1 15,0 0-89,1 0 92,-1 0-146,0 1 63,1 0-14,0 0-4,0 0 5,0 0-61,1 1 58,0-1-143,1 0-28,0 0-183,0 0-109,0-1 56,1 0-300,-1-1 196,1 0-242,0-1 67,0-1 88,1 1 70,-1 0-666,2 1 463,2 0-497,2 2 727,3 0 235,4 3 177,4 2 0,1 2 0</inkml:trace>
  <inkml:trace contextRef="#ctx0" brushRef="#br0" timeOffset="4">6378 3444 9502,'-9'5'-3,"6"-4"1,0 1 58,1-2 95,0 0 1,0 0-80,1-2-54,2-2-113,0-2 118,4-2-42,3-4 36,3 0-8,2-4 15,3-2-16,2-1-24,3-2-5,0-2-49,2 1 111,2-3-77,1 1 73,3-2 16,1 0 34,3-1-3,1 0-4,4-2-40,0 1 7,1-2 8,1 1-58,2-1 49,0 0-52,4-3 65,2-1-150,3-1 30,1-1-131,2-2 61,-2 0 2,3-2 38,-4 0-8,2-2 103,-2 2 0,1-1 10,-2 2 96,2-2-77,0 3 103,-3 0-93,2 2 70,-2 0-27,1 0 10,2-1 9,0 2-77,4-1 24,-2 2 4,3 0-104,-3 1 39,2 1-100,-2 1 88,0 0-74,-1 0 51,3 1-77,-4-1 46,2 0 25,-3 0 3,1-2 30,-2 1 36,0-1 27,-2-1-2,0 0-12,-1 0-4,1 1 13,-1-1 23,0 1 26,-1 0-44,1 0 13,0-1-8,0 0-83,1-2 8,1 2-25,0-2-49,1 2 36,-1 0-12,1 2 19,-4 1-16,1 1 50,-3 3-69,2 0 69,-4 2-7,2 1 5,-1 1-10,-3 3 53,2 0-47,-5 3 48,2-1-43,-4 1 49,1 0-24,-2 0 32,0-1 13,-1 1 9,0-2 14,0 1-19,0-2-17,0 0-24,0 0 27,0-1-27,-1 0-13,-1 1 10,0-1-9,-2 1-8,1-2 21,-2 3-19,0-2 21,-3 3-42,1 0 24,-2 0-30,1 2 18,-1 0 16,0 2-21,-1 2 20,-1 1-38,-2 3 28,1 1-27,-3 2 33,-1 2-62,-2 2-15,-1 0-8,-3 1 4,-1 1 57,-2 1-6,-2 0-1,-1 2-5,-1-1-5,-1 0 3,0 0-113,-2 0 110,1 1-86,-3 1 132,0 1 0,-1 1 0</inkml:trace>
  <inkml:trace contextRef="#ctx0" brushRef="#br0" timeOffset="5">10722 580 9100,'7'-15'-12,"-2"9"-58,0-2 14,0 2-89,0-1 151,-1 2-39,0 1 92,-1 0-65,-1 1 235,-1 1-50,0 0 461,0 1-287,-1-1 160,0 1-248,0 0 14,0-1-20,0 1 25,0-1 28,0 0-54,0 0 50,0-2-14,0 2-22,0-1 17,0 0-83,0 1 33,0 1 771,0-1-606,0 3 566,0 1-850,0 4-13,0-1 35,0 4-49,0-1-3,0 1-12,0 2 8,0 1-52,0 0 29,0 2-105,0 0 45,0 1-41,-1 0 58,1 1-105,0 0 95,-1 0-118,1 1 108,-1-1-38,1 1 76,-2-1-37,1 0 32,0 0 42,-1 0-28,1-1 35,0 1-54,-1-1-7,1 1 11,0 0 3,0 1-23,0 1 29,0 1-29,0 0-41,0 1 50,-1 1-57,1 0 71,0 0-79,-1-1 53,0 1-67,1-1 75,-1-1-50,1 1 35,0-3-40,0 2 33,0-2-2,1 1 0,0-1 5,0 1-4,0 0 2,0 0-3,0 1 6,0-1 0,0 1 1,0-1-1,0 0-3,-1 1 2,0-2-1,1 1 1,-2-1-53,1 0 38,0-1-43,0 2 52,-2-1-43,1 1 26,0 0-28,-1 1 39,1-1 0,-1 1-4,1-2-7,0 1 0,0-1-2,1 0 0,0 0-33,0 0 23,0-1-28,1 0 41,0-1 35,0 1-23,0-1 27,-1 0-36,1-1 40,-1 1 13,1 0 72,-1-1-55,1 1 13,-2 0-62,1-1 7,0 1 4,-1 0 2,1 0 12,-1 1-13,0 0 18,1 0-13,0 0 7,0-1-74,1-1-15,0 0-7,0 0 8,0-1 22,0 1-28,0 0 7,0 0 2,0 1 46,0-1-9,0 1 43,0 0-38,0-1 38,0 2-45,0-1 27,-1 1-17,0 0 18,0 1-9,-1 0 13,0 0 5,1 0 3,-1 0-4,1 0-36,0-1 25,0 0-26,0-1-31,1 0 39,0-1-46,0 0 0,0 0 33,0 0-39,0-1 46,0 1 18,0-1-19,0 1 14,0 0-24,-1 0 61,0 2-44,0 1 48,-2 1-55,2 1 70,-2 2 25,0-2 0,1 3 38,-1-3-59,1 2 19,0-2-61,1-2 9,0 0-47,1-1 57,0 0-75,0-2-11,0 0-11,0-1 12,0-1 14,0 0 24,0-1-32,0 1 20,0 0 20,0 0-34,0 2 27,0 1 52,0 2 28,-1 1 1,0 2 62,-1 0-77,-1 2 71,1 0-56,-1 0-53,1 0 14,0 0-44,2 1 62,-2-2-87,2 0 1,0-2-20,0-3-59,0-1 78,0-3-84,0-1 81,0-1-47,0-1 75,0-1-63,0 0 121,0-1-71,0 0 71,0 1-77,0 0 104,0 1-28,0 1 109,0 1-99,0 3 55,-1 1-43,0 3 30,0 1 2,0 1-30,0 1-5,0 1 4,0 0-72,1-1 5,0-1-17,0-4-85,0 1 67,0-4-99,0 1 95,0-3-26,0 0 69,0-2-41,0-1 33,0 0 45,0 0-31,0 0 38,0 0-58,0 0 40,0 1-27,0 2 103,0 0-87,0 3 62,0 0-69,-1 4 29,0 0-20,1 2 25,-1 2-22,1-1-63,0-1-22,0-2-5,0-1 18,0-2 15,0-1 33,0-1-45,1-2 41,-1-2-11,1-1 7,0-1 22,-1 0-14,1-2 13,-1 1-25,0-2 61,0 1-42,0 0 54,0 0-64,0 0 44,0 0-30,0 3 42,0 0-42,0 2-16,0 1 9,0 0-18,-1 1 25,1 0-1,0 0 2,0 0-3,0 0-43,0 0 30,0 0-32,0 0 11,0 0 22,0 0-28,0 0 31,0 0 40,0-1-29,0 1 35,0-1-44,0 1 56,0 0-40,0-2 36,0-1-41,0-1-3,0-1 8,0-1 4,0-1-37,0 0 34,0-2-31,0 0-9,0 1-20,0 0-5,0 1 12,0 1 4,0 1 26,0 2-37,0 2 38,0 2-50,0 1 36,0 3-41,0-1 45,0 1 39,0-1 20,0-2 3,0 0 9,0-1-54,0-1 22,0-2-1,0-1-9,0-1 13,0-1-23,0-1 14,0-2-9,0 0 7,0 0-7,0-1 1,0 1-2,0 0 7,-1 0 4,0 1-3,-1 0 1,1 0-8,-1 2 31,1-1-21,-1 2 25,1 0-34,-1 2 6,1 1-6,1 2 9,-1 0-65,1 3-12,0-3-6,0 2 13,0-4 91,0 0-28,0-2 25,0-2-106,0-1 53,0-2 252,0-1-205,-1-2 219,1 0-278,-1 1-85,0-1 55,1 0-471,-2 0 204,2-3-238,-1-1 308,0-8-258,1-3 85,0-6-179,0-4 331,0-5 139,-1-4 145,1-5 0,-1-3 0</inkml:trace>
  <inkml:trace contextRef="#ctx0" brushRef="#br0" timeOffset="6">7764 3141 16133,'-91'45'2223,"50"-24"-1745,6-1-163,6-3-2,7-3-89,6-3 201,5-2-196,6-4-73,8-1-383,7-6-62,13-3-74,10-10 216,13-8-10,12-12 39,7-6 29,-8 2 42,-1-1 148,-12 8 31,2-1 178,2-1 14,0-2-41,4-1-23,0-1-127,2-1-6,-1 0-37,2-1 0,0-1-20,0-1-4,1 0-19,2-3 0,1 0-35,1-2-8,1 0-12,0-1 7,2 0 20,1-2 1,-1 0-8,1 1-2,-1-1-2,0 1 2,0-1 3,0 1 1,0 1-8,-1 0 0,0 0-7,0 1 0,-1 0-5,0 1 0,-1 0-2,-2 1 1,0 1 31,-2 2 8,-2 1 31,-3 3 1,0 0-31,-3 2-7,-2 1-30,-2 2 2,-1 0 85,14-9-17,-1 2 76,8-4-95,-10 7-88,-9 10-68,-10 6-77,-9 8-248,-7 5 2,-8 7-669,-8 6 430,-6 9-86,-12 8 528,-8 6 228,-11 6 1,-4 3 0</inkml:trace>
  <inkml:trace contextRef="#ctx0" brushRef="#br0" timeOffset="7">7351 3333 16265,'43'-45'4311,"-15"20"-3590,9-4-460,5-2-121,9-4-98,3-2 179,5-2-300,0-2 112,4-2-335,-1-1 30,7-4 91,3-2 50,3-1 136,0-2-14,-15 10 47,-4 2-20,-14 8 2,0 0 42,3-2 10,0-2 15,4-1-4,0 0-23,1-1 0,0 0-22,-1 1-3,0-1 13,2-1 9,1-1 36,1 0 2,0-1-31,2-1-7,0 0-8,0 0 7,1-1 26,-2 3 0,1-1-21,-2 2-4,0 0-27,0 0-1,1 0 29,-2 1 11,-2 1 2,-1 1-9,1 0-33,-1 1 1,-1 2-3,-2 1-1,-1 1-38,17-11 26,1-2-12,8-5-19,-6 4-8,-12 10-16,-7 4-8,-11 9-15,-7 6 2,-10 5-5,-6 5-102,-4 2 110,-10 6-182,-4 2 146,-12 8-21,-5 4 67,-6 6 91,-3 3-191,-4 4 149,-3 2-217,-4 3 184,-4 2-78,-3 2 124,-5 4-55,-4 0 76,-4 5-30,-3 2 0,-1 2 1</inkml:trace>
  <inkml:trace contextRef="#ctx0" brushRef="#br0" timeOffset="8">7956 3294 21018,'-2'-38'-1578,"8"17"2023,7-3 406,11-5 160,10-5-203,10-6-118,9-5 35,7-5-21,9-4-126,4-2-292,-12 12-300,-2 3-207,-16 12-10,1-1-84,1 0-9,0-1-16,0 0 7,1-1 71,1-2 13,1 0 54,-1-1 4,1 1-13,0-1-5,1 0 14,0-1 11,-1 0 54,1 0 6,0-1 27,1-2 3,1-1 43,0 0 10,1-1 27,1-1 0,-1 0-26,0 1-5,-1-1 8,0 1 9,0 0 33,1-1 1,1 0-14,1 0-4,-2 0-16,0 1 2,-1 0-3,0 1 0,0 1-3,-3 2 2,0 1 0,-3 3 1,-1 0-13,-1 2-2,-1 1-87,11-8 34,-1 1-63,6-2 80,-11 8 6,-10 8 26,-10 7 0,-3 2 1</inkml:trace>
  <inkml:trace contextRef="#ctx0" brushRef="#br0" timeOffset="9">9864 2307 9502,'-31'15'1252,"18"-10"-283,3-3 820,2 0-554,3-2-469,-1 0-45,4 0 103,-1 0-394,3 2 238,-1 0-366,1 4-49,0 3 1,0 3-76,0 2 133,0 3-80,0 1 123,1 3-143,-1-1 16,1 3-87,1-3 38,0 0-109,1-3-7,1 0-14,0-2-260,1-2 135,0-3-165,0-1 181,1-4-488,1 0 157,-1-3-412,2-2 385,0-2-232,1-2 198,0-3-201,1-4 269,1-1-60,1-3 111,0-1-84,-1 0 132,-1 1 94,-1 1 24,-1 0 153,-2 2-29,-2 0 86,0 2-104,-2 2 359,-1 0-141,0 2 259,-1 1-267,0 1 397,-2 1-174,-1 1 374,-2 1-337,-1 1-62,-1 2-78,1 3-40,0 2-27,0 3-288,2 2 43,0 0-367,2 2 213,1-1-74,1 1 127,-1 1-328,1 1 93,0 1-282,0 0 296,0-1-60,1 0 134,-1-1-60,1 0 100,1-3-46,1-1 26,0-3-57,1-2-206,1-3 106,1-3-136,0-3-95,2-6 172,0-6-129,2-6 230,0-6 40,0-3 84,1-5 58,1 0 88,0-3 117,0 0 0,0 0 0,0 0 0,-1 2 55,-1 2-38,-1 2 19,-1 3-58,-1 2 633,-2 3-95,-1 2 811,-1 4-397,-1 4-9,-1 3-321,-1 3 374,-1 3-267,-1 2 328,-2 1-437,-1 1 50,-1 2-173,-1 1 107,0 2-224,1 3-72,0 2-84,2 1-202,1 1-4,2 1-137,0 0 112,1 0 59,0 2 19,0-1 37,0 1 22,1 1 62,2 1-43,0 2 29,0 1-113,1 1 253,0 2-109,0 2 188,1 1-115,0 0 19,-1 0-11,2-2 38,-1-3-94,1-3-176,1-1-16,0-4-446,1-2 193,-1-3-181,0-3 243,1-3-197,-1-3 86,1-3-167,0-6 144,1-4 31,0-4-16,2-2-1,-1-1 5,2 0 100,-1 1-16,2 0-59,-1 3 20,-1 1-96,0 4 127,-1 3-792,-1 3 251,-1 2-233,-1 3 508,0 1 476,-1 1 0,1 2 0</inkml:trace>
  <inkml:trace contextRef="#ctx0" brushRef="#br0" timeOffset="10">9344 2557 9502,'1'14'2735,"-1"-6"-2060,-1-1 93,-2 2-212,1 0 148,0 1 337,1 0-310,0 1 311,2 2-180,1 1-281,3 1 47,1 1-237,2 1-212,0-1-69,1 2-46,-1-2 29,1-1-232,-1 0 79,0-3-185,0-1 154,0-3-32,-1-1 74,0-2-47,-1-2-311,1-2 129,-2-2-354,1-2 98,-1-3 61,1-5-5,-1-4 97,1-4 100,0-2 63,0-1 26,0-3 47,1 1 89,-1-2-30,1 1 84,-1 1-80,0 2 195,-2 2-100,-1 3 157,0 3 26,-2 4-55,0 1 68,-1 4 65,0 1-89,-1 2 112,-1 1-74,-1 2-327,-1 1 40,0 1-216,0 2 164,1 1-655,0 0 204,2 0-488,0 0 485,1 0-456,0-1 277,0-1-352,0 0 618,1 0 250,2 0 233,2 1 0,1 1 0</inkml:trace>
  <inkml:trace contextRef="#ctx0" brushRef="#br0" timeOffset="11">9170 2592 10755,'-16'-1'2684,"9"5"-2140,0 2 123,2 3-193,0 2 168,1 3-260,1 1-87,0 3-102,1 1-38,1 3-71,-1 0 10,1 1-3,0 1-52,0-1 23,0-1-66,0-1 81,1-1-92,0-3 60,0-2-155,0-2-22,-1-3-15,1-3-12,0-1-33,-1-3 81,1-1-69,-2-2 68,1-2-202,-1-2 66,-1-6-147,1-3 132,0-2 78,0-4 27,0 1-1,1-1 45,-1 0 213,2 1-18,0 0 156,0 1 232,0 1-161,0 3 248,0 1-36,0 3-165,0 2 116,0 2-193,0 1 540,0 3-421,1 0 402,0 3-394,3 3-99,1 4 81,2 3-111,0 3 5,2 2-47,0 2 27,2 1-138,-2 0 48,3 1-94,-2-2-51,1 1 15,-2-3-105,1 1 120,-2-4-105,1 0 75,-2-3-108,1-3 39,-2-2-364,1-2 67,-2-2-214,0-1 5,1-4 192,-2-4-125,0-5 82,0-4 82,-1-5-50,0-1 148,-1-2 22,0-1 70,0 0 13,0 0-16,-1 2 23,0 1 21,0 4-12,0 2 6,-1 4 88,0 1-45,0 4 122,-1 2-171,-2 2 36,0 2-60,-2 1-488,-1 1 128,1 3-341,0 0 334,1 2-551,1-2 271,1-1-230,0-1 479,2-4 380,1-2 0,0-4 1</inkml:trace>
  <inkml:trace contextRef="#ctx0" brushRef="#br0" timeOffset="12">8925 2811 9502,'-12'-13'1089,"6"6"-633,0 0 317,2 1-329,-1 0 106,1 0-144,0 2 138,1 0-173,0 2-33,1 0-59,1 0 18,0 4-103,1 2 2,0 5-61,0 4 11,0 4 82,0 0-23,0 2 85,1 0 54,1-1-58,0 0 84,0-2-153,1 0-120,0-2-42,-1-1-75,0-1 91,0-1-48,-1-3 18,0-1 0,0-2 32,0-2-226,-1 0 144,0-6-306,0-2 238,0-8-44,-1-4 47,-1-5-16,-1-4 44,0 0-20,0-2 221,0 2-47,-1-1 118,2 3-73,-1 1 3,1 4-6,0 1 36,0 3-36,1 4 171,0 1-38,1 4 96,-1 1-33,1 3 269,0 0-189,2 4 187,0 2-336,4 7 3,0 0-20,3 5 25,-1-1-82,2 1-100,-1-1-27,3 1-66,-1-3 90,2 1-63,0-3 34,1 1-91,-1-2-63,1 0 36,-1 0-10,-2-1-184,1 1 96,-3 0-163,0 0 135,-1 0-76,-2 1 21,-1-1-90,-2 2 71,0-2-53,-1 1 45,-1-1-67,-1 1 93,1-2-25,-2-1 17,-1 0 28,-2-1-114,-2 0 93,-1-2-128,-2 0-36,-1 0 50,-1-2-31,-1 0 100,-1 0 12,0-1 16,0 1-11,0-1 65,1 0-19,0 1 27,0 0 0,2-1-4,0 1-112,3-1 30,0 0-88,1-1-66,2 0 103,2-2-98,1-2-345,1-5 182,2-4-261,2-6 481,3-4 175,4-5 188,2-2 0,1-4 0</inkml:trace>
  <inkml:trace contextRef="#ctx0" brushRef="#br0" timeOffset="13">6360 3507 9502,'-15'0'-12,"9"0"68,1 1 4,1 1-66,1 0 21,1 2-116,0 0-71,2 0 47,-1 0-109,1 0 145,0-2 102,0 1 79,1-2 82,-1-1-81,3-2 116,-2-2-94,1 0 120,0-2-123,0 1 74,-1 0-77,-1 0 93,1 1-41,-1 1 99,0 0-42,-1 1 68,0 0-84,-2 1-9,0 0-44,-2 0-3,0 1-100,-1 0 17,2 0-74,0 0 39,0 0-10,1 0 32,0 0 7,0 0-17,0-1 44,0 0-60,0-1-5,0-1 16,-1-1-25,-1-1 36,1-1 27,-2 1-11,0-1 13,-2-1 0,0 1 48,-2 0-36,0 0 38,-2 0 0,-2 0 5,1 1 12,-1 0-20,1 0 21,-1 1-44,2 0 65,0 1-83,1 0 36,1 0-35,1 1 33,2 0-61,2 1 7,-1-1-20,3 0-83,-1 1 56,1-2-102,1 1 102,-1-1-82,0-1 69,0 0-95,-1-1 85,-1-1-22,0-1 61,-2 0-24,0 0 81,-2-1 6,-1 0 13,-1 0-20,0 0-10,-1 0-25,0 1 33,-1-1-19,0 0 27,0 1 43,2 0-14,-1 1 45,2 0-40,0 2 14,1 0-19,2 1-82,0 0-16,2 2-8,1-1-88,0 1 63,2-1-95,0 1 89,0 1-32,0-1 12,1 0 14,-2 0-30,1 0 12,-1-1-22,0 0-75,-2-1 90,-1-1-28,0 0 63,-1 0-6,-1-2 52,-1 1 30,0-1 2,1 1 47,-2-1-42,2 0 4,-1 0 5,1 1-5,0 0-30,2 1 37,0 0-38,1 2 18,1 0 8,1 0-553,1 1 371,1 0-446,0 0 560,-1 1-40,0-1 47,1 0-102,-2 1 86,2-2-75,-1 1 110,1 0-1593,-1 0 1067,3 4-1096,1 1 1466,1 7 128,1 2 0,0 2 0</inkml:trace>
  <inkml:trace contextRef="#ctx0" brushRef="#br0" timeOffset="14">4993 8515 9502,'-10'8'98,"6"-4"26,0-1 71,1 0 59,1-1-50,0 0 55,1-1-79,0 1-4,1 0 30,-1-1-51,1 0 325,0 1 525,0-1-347,0-3 290,0 0-722,0-6-26,0 0-11,0-3 1,1 1-15,-1-2 11,2-1 0,1-3-14,2-2-42,0-1-3,1-2-41,1-4 33,1 0-32,1-4 58,0-1-66,0 0 53,0-3-57,0 0 56,0-4-1,0 1-7,0-2 1,-1 0-30,0 0 56,-1 2-11,-1-1 24,-2 2 58,0 0-32,-2 2 23,0 1 48,-1 3-65,-1-1 65,0 2-65,0-1 40,0 1-14,0 1-15,0-2-14,0 1-57,1-2 11,-1 0-7,2-1 7,-1-1-58,2 1 33,1-4-32,0 1 2,2-3-24,-1 1 11,1-2-56,-1 1 38,1-1-3,0 1-4,-1 0 70,0 1-27,-1 0 4,-1 3-9,1-2 54,-2 3 15,-1 1 16,1 0-27,-2 3-3,1-2 9,-1 2 35,0-2 17,1 1-34,-1-2 1,1 3-32,1-4-24,-1 2 25,2-2-21,-1 2-21,1-3-26,0 1-24,-1-2-29,1-1 14,0 0-36,0-1 0,0 0 0,-1-1 0,1 0 0,-2 0 0,1-1 0,-1 2 0,0-2 0,0 3 0,-1 0 0,0 2 0,0 3 0,0 2 0,0 2 0,0 1 0,0 2 0,0 1 0,0 1 0,1 0 0,0 0 0,1-1 0,0 0 0,2-2 0,1-2 0,0 0 0,2-4 0,-1 1 0,2-3 0,0 1 0,0-2 0,1-1 0,-1-1 0,1 0 0,-2-1 0,0 2 0,-2 2 0,0 2 0,-1 2 0,-1 2 0,-1 2 0,0 1 0,0 2 0,0 1 0,-1 0 0,1 1 0,0-2 0,0 0 0,2-2 0,0-1 0,1-1 0,0-3 0,2-2 0,-1-1 0,2-1 0,-1 1 0,0-2 0,0 4 0,-1-3 0,-1 4 0,0-1 0,-1 3 0,-1 1 0,0 1 0,-1 1 0,0 1 0,-1 1 0,0 2 0,1 0 0,-1 2 0,1-1 0,0 1 0,1-1 0,0 1 0,2-2 0,0 2 0,1-3 0,0 0 0,1-1 0,0-1 0,1 0 0,-1 0 0,1-1 0,-1-1 0,0 1 0,-1-1 0,0 0 0,-2 1 0,0 1 0,-1 1 0,0 1 0,0 3 0,-1 0 0,0 0 0,0 2 0,0-1 0,0 0 0,0 1 0,0-2 0,1-1 0,0-1 0,0 0 0,0-1 0,-1 0 0,0 0 0,0-1 0,0 2 0,-1 1 0,1 2 0,-1 1 0,0 1 0,0 2 0,0 1 0,-1 2 0,1 0 0,-1 1 0,0 1 0,0-1 0,0 1 0,1 0 0,-1 0 0,0-1 0,1 0 0,-1-2 0,1 0 0,-1-2 0,2 0 0,0-4 0,0-1 0,2-4 0,-1-1 0,1-1 0,-1-1 0,0-1 0,-1 1 0,0 1 0,-1 2 0,0 3 0,-1 4 0,1 2 0,-1 3 0,0 1 0,0 3 0,0 1 0,0 2 0,0 0 0,0 1 0,0-1 0,0-2 0,2-2 0,-1-1 0,3-2 0,-2-1 0,2 0 0,-1 0 0,0 1 0,-1 1 0,0 0 0,0 3 0,-1 1-270,-1 1 52,0 1-170,0 3-1013,-2 4 369,-3 8-711,-2 11-560,-3 10 1559,-2 10-826,-1 9 1570,0 4 0,0 5 0</inkml:trace>
  <inkml:trace contextRef="#ctx0" brushRef="#br0" timeOffset="15">7296 4918 11968,'-17'0'-652,"7"0"452,0 0 184,0 0 15,0 0 168,0 0-36,1-1-105,1-1 19,2 0 38,0-3 342,2-1 287,1-2 392,1 0 158,1-3 284,0 1 105,1-1 52,0-1-82,0 2-340,0 0-283,0 2-357,0 0-170,0 3-224,0 1-307,-1 1-437,0 2-596,-1 0-223,0 1-349,0 0 729,1 1 234,1 1 633,1 0-393,4 1 23,5-3 24,9-4 348,8-5 655,10-10-499,9-9-201,7-8-418,10-10 529,4-4 131,-9 6 631,-3 3-310,-14 10-25,1 1-169,1-1-16,0 0-105,2-1-9,0 1-59,0-1-4,0 0-73,0 0-11,1 0-29,1 0 7,0 1 12,1-1-1,0 1-4,1 0 3,0 1-23,-1 0-6,1 0-27,0 0 1,0 0 36,1 1 9,-1-1 21,0 2-3,-1 0-29,0 0-4,0-1 5,0 2 6,-2 0 30,1 1 2,-1-1-19,0 1-5,0 1-7,14-8-1,0 0 37,14-8 60,-8 4-19,-3 1 38,-9 5-7,-3 2-35,-10 6 49,-6 3-34,-9 5-39,-7 5 41,-6 2-83,-5 3 175,-4 3-83,-5 0-162,-2 2-154,-7 1-578,-2 2 120,-4 5-47,0 1 371,-1 3-222,0 1 327,2 2-115,0 0 389,0 1 250,0 1 1,-1 1 0</inkml:trace>
  <inkml:trace contextRef="#ctx0" brushRef="#br0" timeOffset="16">6912 5069 11483,'-13'0'-369,"7"0"316,-2 0 16,2 0 63,-1 0-5,1 0 6,1 0 45,1 0-52,0 0 81,2 0-30,4-2 210,3-1-24,8-7 167,6-4 2,7-8-31,8-7 48,6-6-14,7-7-36,5-3-83,6-5-115,4-1-81,7-4-89,-1 2 20,4-1-50,-4 2 24,4-2-19,-1 2 0,5-3-1,-2 3 41,3-2-8,-8 3 34,7-4 43,-6 4-38,7-5 55,-3 3-49,4-2-69,-4 4-7,1 0-16,-3 3 11,1 0-21,0 2-24,-3 3-14,-2 1 13,-1 1-69,-5 2 18,2-1-118,-7 5 40,-1 1-1,-8 6 29,-5 2-12,-8 6 2,-6 5-4,-6 4-28,-7 4-40,-4 3 8,-5 3-194,-5 3 264,-3 4-83,-6 5 283,-1 2-12,-6 4 20,-2 1 0,-2 1 0</inkml:trace>
  <inkml:trace contextRef="#ctx0" brushRef="#br0" timeOffset="17">6392 3511 9502,'-1'-16'-586,"-2"9"799,1 0-26,-2 1 220,0 1-112,1 0-116,0 2 13,0 0-71,1 1 25,0 0 32,0 0-35,1 0 36,1-1 41,0-1-29,-1 1 76,1-3-90,0 1 49,0-1-23,0 1 14,0-2 121,0 1-83,0 0 77,0 0-82,0 2 141,0-1-48,0 2 88,0 0-111,0 1 104,0 0-70,-1 1 87,-2 0-73,0 1-105,-2 3 38,0 2-84,-1 5-6,-1 4-47,1 4 8,-1 2-34,1 2 8,1 1-11,0 0-4,2 1 5,0-1 11,1 1-7,1-1 6,0 1-2,0-1-10,1 0 11,0 1-69,0 0 41,0 0-41,0 0 55,0 0-51,-1 0 49,0 1-55,0-2 72,-1 2-33,0-1 17,-1 1-25,0 0 67,0 1-8,0 0 20,-1 1-28,0-1-43,0 1 8,0 1 10,-1 1-38,1 1-40,-1 1-60,0-1 35,0 3-89,0-1 103,1 1-115,-1-1 34,1 1 25,0-1 11,0 2 21,0-2-15,0 1-68,-1-1 40,1 0-35,-1 0 94,0 1-38,1-1 36,-1 1-19,1 0 9,-1 0-1,2 0-62,0 1-16,0 0-2,1-1 11,-1-1 121,0 0-50,1-2 47,-1 0-64,1-2 72,-1 0-53,1-1 54,0 0-72,-1-1 69,0 1-48,1-1 56,-1 1-88,0 0 22,0 1-10,1-1 20,-1 2-36,1 0-18,-2-1 0,2 2-48,-1-2 21,1 1-3,-1-2-7,1 1 40,-1-1-9,1 0-1,-1-1-6,1 0 71,-1 0-8,0-2 20,0 1 43,-1-1-29,1 0 11,-2 0-17,2 0 9,-1 0-40,0-1 58,0 1-118,1-1-1,0 1-15,0-1 25,0 1-4,0-1-12,0 0-8,0 0 0,0 1 47,0-1-18,0 0 8,-1 0 48,0 0-29,1 0 32,-2-1-50,2 0 50,-2-1 27,1 1 1,0-2 12,0 1-62,0-2 13,0 1 1,0-1-30,1 1 24,-1-2-23,1 1 24,0-1 6,0 1 0,-1 0-5,1 0-4,0 1 39,0 0-29,0 1 22,0 0-43,0 0-2,0 0 6,1 0-17,-1-2 17,0 1-16,1-1 25,0-1-49,0-1 35,0 0-42,-1 0 49,1 0-8,-1 1 5,-1 1-14,1 0 80,-1 1 9,0 1 11,-1 2 56,0 0-46,1 1 12,-2 1-17,1 0-15,0 0 4,0 1 19,1-2-10,0 0-84,0-1 35,1-1-35,0-4 49,1 3-65,0-5-18,0 1-17,0-1-21,1-1 31,-1 0 10,0 0-58,1-1 38,-1 0-25,0 1 22,0 1 44,-1 0 3,-1 2-5,1 1-6,-1 2-47,1 1 35,0 3-28,1 0-26,-1 1-17,1 1-4,0 0 14,1-1 12,0 0 30,0-2-32,1-1 90,-1 0-39,1-2 28,-2-2-46,1 0 84,-1-2-12,1 0 82,-2 0-90,0-1 67,0-1-28,-1 0 26,0-1-34,0-1-33,0 0-21,0 0 35,0 0-61,0 3 3,1 0-17,0 3-41,1 0 83,-1 2-53,1-1 59,0 2-51,1 1 33,-1 0-44,1 1 41,-1 0-12,0 0 9,0-1-7,0 0 72,0-2-51,0 1 54,0-3-63,-1 0 28,1-2-15,0-1 20,0-2-46,0 0 15,-1-3-11,2-1 21,-1-3-40,1 1-14,-1-2-3,0-1 10,0 1 3,1 1 25,-1 0-35,0 2 36,0 1 5,1 2-11,-1 3 11,-1 1 13,1 1-17,-1 1 24,0 1-37,0 1 11,0-1-7,-1 2 18,1-3 42,-2 0-31,2-1 38,-1-1-48,0-2 73,1-1-49,0-1 49,0-2-66,1-1 21,0-3-11,-1 1 16,2-3-43,-1 1 17,1-1-16,-1 0-15,0 1 31,0 1-32,-1 1 35,0 3-36,-1 3 19,0 2-23,1 3 19,-1 0 83,1 2-65,0-1 64,0 2-9,0-2-41,1-1 50,-1 0-60,1-2-31,0-1 23,0-2-21,0-1-22,2-1-10,-1-3-7,0-1 12,0-1 13,1-2 23,-1 0-26,0-1 13,0 0 16,0-1-28,-1 1 21,0 1-14,-1 0 7,0 2-6,0 2 4,-1 2-68,2 1 52,-1 1-50,0 1 74,1-1-6,0 1 5,0-1-9,0-1 21,0 0-17,1-1 14,0-1-28,-1-3-12,1 1 7,0-3-4,1 1 14,-1-3-15,1 0 13,-2 0 5,2-2 4,-2 0 52,0 1-42,1 0 29,-1 0-31,0 1-51,0 1 41,1 1-40,0-1 50,-1 1-74,1-1-18,0 1-5,0-2 44,1 0 4,-1 0 88,1-2-89,-1 1 65,-2 0-79,1-2-19,-2 0 5,1-2 5,-2-1 92,1-1 19,-1-1-2,1 1 3,1 0 94,-1 1-20,1 1 91,1 0-57,-1 1-34,2 1-232,-1-1 74,1 2-153,0-2 104,-1 1 78,0-1-33,-1 0-3,0-2 88,0 0-74,-1-1 57,-1-1 79,0-1-39,-1-1 131,0 0-100,0-1 66,0 0-49,0 0 67,1-1-38,0-1-27,1-1-10,-1-1-33,1-3 23,-1-1-22,0-3 17,0 0-11,0-1 47,-1 1-34,0-2 24,-1 3 62,-1-1-26,-1 2 107,-1 0-39,-1 2-87,-2 0-17,1 1-98,-3 0 0,-1 0 0,1 2 0,-1 0 0,2 2 0,0 1 0,1 1 0,2 2 0,0 0 0,2 1 0,0-1 0,1 1 0,0-1 0,2-1 0,-1 0 0,2-1 0,-1-1 0,0 0 0,1-1 0,-1 0 0,0 0 0,1-1 0,-1 1 0,0-1 0,1 1 0,-1 0 0,0 0 0,0 1 0,0 0 0,1 1 0,0 0 0,1 2 0,1 0 0,0 2 0,1 0 0,1 2 0,1 0 0,-1 2 0,1-1 0,0 1 0,0-1 0,0 1 0,0-1 0,0 1-3064,0 0 1973,1-1-3472,0 0 3884,1 0-738,3-4 1417,2-3 0,2-3 0</inkml:trace>
  <inkml:trace contextRef="#ctx0" brushRef="#br0" timeOffset="18">6399 3427 9502,'0'-7'-115,"0"4"67,0 2-30,0 0-63,1-1 0,-1 1 0</inkml:trace>
  <inkml:trace contextRef="#ctx0" brushRef="#br0" timeOffset="19">5526 9286 9502,'0'-13'0,"-1"7"270,0 3-38,-2-1 205,1 2-130,-1-1-142,1 2-241,1 0 79,0-1-100,0 1 186,1-3-51,0 0 71,0-3-155,0 0 148,0-2-113,0-1 123,0-1-20,0 0 87,0-2-1,0 0-50,0-1 31,0-1-71,0 1-59,0 0 34,1-1-51,1 2 76,-1 1-45,1 1 32,0 1-45,1 1-5,0 0-23,0 1 12,1-1-15,0 0 19,0-1-39,1 0 14,0-1-51,-1-2 85,1-1-49,0 0 55,0-3-13,0 0 6,0-4-7,0 1 6,0-3 11,0 0-6,0-2 9,-1-1-16,2-1 3,-1-1 1,1-3 5,0 2-56,1-2 40,-1 1-45,2-4 3,0 2 36,0-2-41,1 1 50,-1-1 48,1 3 17,0-2-4,0 3 16,-1 2-71,1 0 23,0 3-21,0-1-25,0 2 26,0 0-20,-1 0 37,1 1-79,-1-2 60,0 1-66,0-2 10,-1-1 42,0-1-53,-1-1 62,1-1-45,-2 0 30,1-2-44,-1 2 42,0-1-16,-1 0 14,0 1-4,-1-2 3,0 1 1,-1 0-1,0 1 3,0 0 35,-1 1-24,0-2 26,0 3 20,-1-1 10,0 3 10,0 0-17,0 2 67,0 2-26,0 2 115,1 2-114,0 0-51,0 1-79,2 0 14,0-2-114,1 0 94,2-1-119,0-2 113,0-2-38,1-3 26,1-2 7,-1-2-82,0-1 85,0 0-52,0-2 12,-1 0 87,0-3-21,-1 1 19,0-2 3,0 0 37,-1-2 4,0 0 82,1 0 5,0-1-22,0-1 49,0 1-85,1 0 51,0 1-44,1 1 6,1 1-18,0 0-23,1 3-9,0 0 33,1 2-107,0-1 30,-1 2-88,1 0 73,-1 2-81,0 0 43,-2 1-84,0-1 14,-1 1 60,-1-2-25,-1 2 76,0-3 54,-1 3-38,-1-4 45,0 1-25,-1-1-34,1-2 37,-1-1-30,1-1 64,0 0-32,1-1 42,-1-1-39,2 1-9,-1-1 17,1 2-12,1 0 40,0 1 6,0 1 4,-1 3-9,2 0-18,-2 4-18,2 0 18,-2 3-62,2 0-9,-1 2-2,0 0 13,0 1-87,-1 0 27,1 0-114,-1-1 102,1 0-21,-2-1 22,-1-1 14,0-3 27,0 0 21,-1-2 9,0-1-28,0-2 49,0 2 26,-1-4 5,0 1 28,0-1-69,0 0 25,0 1-1,1-2-7,-1 1 21,2 0-15,-2 2 4,1 1 24,0 2 24,1-1-11,0 4 40,-1 0-35,1 3 12,0 1-15,0 3-100,0 0 44,-1 3-37,1-1-36,-1 2 28,1 0-90,-1 0 84,0-1-46,-1 0 74,1-1-38,-1 1 26,0-3 12,0 1-35,0-2 24,-1-1 15,1-1-5,-1 0 14,0 0-25,0-1 49,0 0-33,0 0 47,1 1-52,0 0 40,0 0-27,0 2 34,0 0-33,2 2 8,0 0-6,1 3 1,1 0-4,1 2 0,0 1 0,0 2-59,0 0-17,1 1-2,-1 0 13,1 1-3,0-1-15,0 0-18,-1-2 44,1 1 25,-1-2 20,0 0-23,0-1-63,0-1 39,-1 1-42,1-1 52,-1 1-92,1 2 25,-2 1-84,1 2-338,-3 1 99,2 3-77,-1 2 260,0 0 256,1 1 0,0 0 0</inkml:trace>
  <inkml:trace contextRef="#ctx0" brushRef="#br0" timeOffset="20">9524 3545 11050,'-21'-14'-1130,"11"7"1060,1-1 204,-1 1 47,2 0 35,0 0-131,0 1 43,1 1-38,1 1 33,2 1 32,1 1 32,1 1-22,2 3 165,1 2-57,2 8 188,3 5 7,0 6 72,2 6-18,1 6-3,-1 5-76,0 9-161,-1 3-22,0 5-171,0 1 91,-1 1-35,0 0-2,1-1 11,-1-1-58,0-1 38,0-3-155,1 0 1,-2-5-107,3 1 24,-1-6-136,1 0 2,1-4-91,1-1-124,1-3 101,2-1-157,-1-4 10,2-3 68,-1-2-57,1-3 35,-1-1 149,0-3 50,-1-2 139,1-3 57,-1 0 0,1-2 0</inkml:trace>
  <inkml:trace contextRef="#ctx0" brushRef="#br0" timeOffset="21">9584 3511 12685,'-17'0'-75,"9"0"55,1 0 138,2-1-87,0-1 289,3-1 12,0-2 204,1 1 217,1 0 1,1 2 65,1 0-284,2 1-2,2 2-619,1 4-30,2 6-238,-1 6 5,-1 8 189,-1 6 153,-2 5 244,-1 7 230,0 1 410,-1 1 5,-1-1-3,0-3-261,0-1-262,0-2-116,0-2-51,0-3-39,0-1-171,1-4-17,2 0-174,1-2-107,2-1-64,2-1-126,1-2-366,3-2 45,1-1-304,0-1 187,2 0-156,-1-2 515,0 0-71,-1-1 514,0-1 0,-1-1 0</inkml:trace>
  <inkml:trace contextRef="#ctx0" brushRef="#br0" timeOffset="22">9390 3559 13591,'0'-27'2289,"0"16"-1865,-1 1-77,1 3-117,-1 1-76,0 2 97,0 1-357,2 5 126,1 1-356,3 7 11,3 2-125,1 4 62,2 0 61,1 3 144,0 3 144,0 3 51,-1 3 137,0 3 45,-2 4 160,-1 5 64,-2 0 61,-1 7-25,-3-2 2,0 7-30,-1-2-24,-1 2-41,0 0-90,0-2-54,1 1-216,1-4 16,2-3-192,2-3-9,1-3-75,2-5-92,1 0-36,1-6-24,1 0-58,-2-3 4,2-2-46,-2-2 82,-1-2-63,-1-1 119,-2-2-43,-2-1 76,-1-2 141,-2 0 10,0-2 109,-1 0 8,-2-1 112,0-1-5,0 0 99,-2-1-31,0-1 1,-2 1 0</inkml:trace>
  <inkml:trace contextRef="#ctx0" brushRef="#br0" timeOffset="23">5508 9451 9502,'-5'0'469,"3"1"-177,2 0-130,0 1-135,0 1-38,0 1-111,0-2 107,1 1 7,0-1 43,0-4-3,0 0 59,-2-6-52,0-1 53,-2-3 37,-1 1-21,-1-1 109,-1-1-108,1-1 123,-1 1-92,0-1 135,1 1-125,-1 1 93,1 1-52,0 0 44,0 3-145,2 0-21,-1 0-121,1 2 113,0-1-100,0 0 92,1 1-131,-1-1-36,0-1 19,-1 0-53,0-1 75,0-1 8,-2-1-34,0 0 52,0-1-64,-1-1 204,-2-1-62,1-1 126,-1-1-12,-1 1-36,0-2 48,1 1-82,-1-2 34,0 1-60,1-2 50,0 1-91,1 0 68,1 1-71,0-1 67,1 2-55,0 0-15,2 2-4,-1 1-15,0 0-13,0 1 26,1 2-30,-1 0-6,0 1 53,0 0-55,-1 1 58,-1 0-37,0 0 29,-1 0-32,-1 1 1,-1-1 13,0 0-19,-1 1 23,0-1 2,-1 1-5,-1-1 4,1 0 11,-1 0-5,1-1 9,1 1-12,0-1-49,1 0 36,0-1-37,2 0 49,1 0-30,0 0 20,1 1-24,1 1 92,0 1-50,1 1 50,0 2-68,1 1 110,1 1-170,0 0 85,2 4-145,-1 0 56,2 6 48,-1-1 23,1 3-18,0-3 9,1 1-30,0-3 30,-1 1-36,1-2 30,-1-1 163,1-1-39,-2-3 61,1-2-92,-1-5-87,0-1 31,0-5-36,0-1-18,0-3 6,0-1-15,0 0 60,1-1-20,-1 2 15,1 0 41,0 2-1,1 1 8,0 0-32,0 1-20,2-1-22,1 0 21,0-2-46,1-1-1,1-1 6,-1-2 6,1-2-8,0 0 31,0-2-38,-2-1 16,1-1 18,-2-1-23,1-2 9,-2 0 16,0-1-18,0-1 15,-1 0-10,0-3 68,-1 1 16,0-1 19,0 2 39,0-2-38,0 2 5,-1-3-1,1 3-49,0-1 12,0 2-16,1 1 40,-1 2-33,1 0 29,0 1-25,1 0-32,-1 1 27,1-1-30,-1 1-10,2-1-28,-1 0 12,0-2-13,1 0 7,-1-2-28,1 1 5,0-4 0,1 1-14,0-4 34,1 0-42,1-3 14,0-1 35,0-2-41,1-1 42,-1 0 11,1 1-7,-1-2 10,-1 3-14,1-2 26,-1 1-20,-1 2 25,0 1 91,0 1-18,-1 3 105,0 1-97,-1 3 80,0 2-61,0 2 82,0 2-124,1 0-23,1 0-32,-1-1 7,3-1-61,-1-1 18,1-2-103,1 0 56,0-3-11,0-1 55,0-1-37,0 0 15,-1-1-18,1-1-1,-1 0 43,0-1 9,0-1-1,0-2-10,0 0 46,0-3-29,-1 1 43,0 1-50,-2 1 64,1 1 13,-2 0 13,0 2 83,0 2-64,-1 3 81,1 2-79,-1 3 3,0 2-45,1 3 4,-1 2-76,1 2-31,-1 3 13,1 0 8,0 1-73,0 0 24,0-1-100,0 1 74,-1-2 19,-1 0-5,1-2 0,-1-1 79,0-2-38,0-1 70,-1-1-87,1-1 98,-1-1-72,0 0 74,0 0-19,0-1 21,0 1 25,0 0-22,0 1 21,0 0-52,0 0 59,0 1-59,0 1 67,0 1-51,0 2 46,0 1-38,0 2-6,2 1 9,-1 2-12,2 1-23,1 1 16,0 0-16,1 1-25,0 1-14,1 0 0,0-1 9,0 1-33,0-1 54,0 0-65,0-1 62,-2 0 21,1-2-31,0-1 30,0-2-10,0 0-8,0-1 13,0 0-17,0-1-23,0 1 20,0-2-19,-1 1 33,0-1 0,0 2 5,0-1-3,-1 1 33,0-1-28,0 2 27,-1-1-41,-1 1 46,1 1 10,-1 0 6,0 2 12,1-1-54,-1 4 22,1-1-21,-1 4-10,0 0 8,1 2-7,-1 1-29,1 1-9,-1 0-3,2 1 4,-2-1-16,2 0-30,-1 1 4,0-1-13,-1-1 89,1 0-35,-1 0 30,1-1 14,-1-1-20,0 0 22,0-1-33,-1 0 43,1-2-29,-1 1 43,0-1-47,0 0 10,1 1-5,-1 0 10,0 1-4,0 1 4,0 1-3,0 2-3,0 1-13,0 2 7,1 0-8,-1 2-116,1-1 31,0 2-120,2 0 123,0 0-67,0 0 44,2 1-27,-1 1 28,1 0-27,0 1-3,0 0-28,0-1-36,1-1 46,0 0-35,2-1 17,2-2-255,1-2 284,2-5-184,2-6 342,2-5 0,1-4 0</inkml:trace>
  <inkml:trace contextRef="#ctx0" brushRef="#br0" timeOffset="24">9433 3794 15788,'-17'-13'-3812,"10"4"3277,-1-4 727,0-3 0,-1-3 1</inkml:trace>
  <inkml:trace contextRef="#ctx0" brushRef="#br0" timeOffset="25">9311 3933 9502,'-33'1'285,"18"-1"38,4 0-52,0 0 224,2 0-148,0 0 102,2 0-83,1 0 176,1 0-190,2 0 76,0 0-6,1 1-113,1 0 6,0 0-102,1 1 93,0-1 319,0 1-184,1-2 92,0 1-337,3 0-93,1-1-24,2-1-1,1 0 25,1-1-45,-1-1 30,1 1-82,-1-1 77,0 2-65,-1 0 107,0 1-100,-2 0 101,0 0-75,-1 2 45,-2 0-52,0 2 87,-1 2-62,0 1 58,-2 1-114,0 0-6,-3 2 5,-1-1 20,-1 1-61,0-1 28,1 0-122,-1-1 115,2 0-194,0-1 105,0 0-154,2-1 103,-1-1-34,2 1 36,0-1-42,0 1 85,-1 0-15,1 0 53,-1 1 106,1 0-5,-1 1 111,1-1-129,-1 1 98,0-2-87,-1 1 125,2-1-109,-2-1-47,2-1-18,0-1-594,0-1 357,2-1-955,2-2 597,3-1-295,1-3 137,3-1 257,0-1-66,-1 1 211,0 1-323,-2 2 448,1 2-279,-2 2 525,1 2 0,0 2 0</inkml:trace>
  <inkml:trace contextRef="#ctx0" brushRef="#br0" timeOffset="26">9307 4320 9502,'0'15'1198,"-1"-9"-237,1-1-402,-1-2 4052,0 0-2430,2-4 2426,1 0-4011,3-4-794,1 0-220,1-1 316,1 1-1555,-2 1 251,2 1-476,-1 1 870,0 1 1012,1 0 0,-1 0 0</inkml:trace>
  <inkml:trace contextRef="#ctx0" brushRef="#br0" timeOffset="27">8828 4380 9502,'-7'5'846,"4"-4"-549,1 0 211,-1 0-79,1 1 135,-1 1-217,0 2 173,-1 2-110,0 2 137,-1 3 27,-2 1-173,-1 1 87,0 1-141,-1 1-51,1-1-76,1 0-5,0-2-268,3-1 47,0-2-115,2-1 118,1-2-294,1-2 117,0-1-204,0-2-102,1 0 159,0-2-238,3 0 206,1-1 63,1-3 56,0-2 60,1-2 61,-1-2 47,1-1 4,-2 2-24,1-2 260,-2 2-48,0-1 190,-1 3-140,0 1 294,-1 0-67,-1 2 215,0 1 1235,-1 1-1218,0 3 1030,0 0-1480,-1 4-33,0 0-134,1 3 30,0-2-103,2 1 132,1 0-128,1-1 103,2 0-130,-1 0-49,1-1 53,0 0-87,0 0-46,0-1 46,0-1-62,0 0 80,1-1-60,0-1 25,1-1-90,1-1 111,2-2-30,0-4 26,2-3 8,0-3-27,0-1 15,-1-1-15,-1 2-39,-1-1 173,-1 2-31,-1 1 139,-2 2 19,-1 1-35,-2 1 74,0 2-105,-2 0-127,0 2-10,-2 1-100,0 0 126,-3 2-248,-1-1 122,-2 2-185,-1 0 144,0 2-434,1-1 147,1 2-290,2-2-70,0 0 272,1-1 14,1 0 312,0-3 318,0-2 0,-1-2 0</inkml:trace>
  <inkml:trace contextRef="#ctx0" brushRef="#br0" timeOffset="28">8619 4528 9502,'-18'6'1519,"10"-3"-995,0 0-82,1-1 103,1 1 93,0 0-178,2-1 158,1 0-367,3-2-69,2 1-173,5-2-360,2-3 111,3-2-232,2-4 294,2-2-536,1-1 227,-1-1-779,2 1 530,-3 0 140,2 1 316,-2-1 280,1 1 0,0-2 0</inkml:trace>
  <inkml:trace contextRef="#ctx0" brushRef="#br0" timeOffset="29">8414 4617 9502,'-21'3'468,"13"-2"-80,2-1-92,2 0 145,1 0 705,0 0-468,5-1 375,-1 1-840,4-1-136,-1 1-5,1-1-14,0 1 15,-1 1-254,2 0 92,0 0-205,3 0-323,1-1 207,1 0-358,3-3 375,1-2-312,1-4 212,2-2-250,0-2 264,0-1 163,0 0 17,-1 0 88,-2 0 97,0 2 33,-3 1 91,-2 2-21,-2 2 229,-2 2-110,-2 2 129,-2 1 420,0 0-142,-4 4 360,-1 1 195,-5 5-367,1 0 257,-3 3-172,1 0-265,-2 1 55,2 0-209,-1 1-90,2 0-25,1-2-56,1 0-13,2-1-136,2-1 36,1-1-83,1-1 92,0-1-274,1-1 108,1 0-169,3-1-137,1-1 158,0 0-230,1 0-65,-1-1 90,2 2-106,-2-1 131,2 1-61,-2 0 61,1 1-58,-1 0 134,0 0 26,0-1 45,0 0-19,-1-1 92,0-1-126,0 0 74,0-1-133,-1 0-10,0-2 44,1-2 83,0-2 112,1-5 136,0-3 0,1-3 0</inkml:trace>
  <inkml:trace contextRef="#ctx0" brushRef="#br0" timeOffset="30">7339 6291 10643,'-23'11'1959,"13"-5"-1274,1 0-146,1-1-211,1 0-11,0-1 90,2 0 29,-1-1 64,3 1-133,-1-1-35,3-1 159,-1 1 133,2 1 153,0-1-47,2 1-406,3-2-453,5 1-463,3-3-222,7-2-132,3-4 38,7-8-3,4-7 250,7-11 463,6-10 493,7-10 397,6-9 26,-7 7-33,1-1-290,-11 13-18,0-1-121,2 0-10,1 0-55,1 1-2,-1 0-36,1 2-6,1-1-80,0 2-14,1 2-80,-1 0-4,2 1-65,1 0-10,-1 2-42,-2 2 0,0 0 31,0 2 9,1 0 34,-2 3 1,1 0-55,-2 2-15,-1 1-92,18-7 4,2-1 29,20-8-54,-6 4 73,4-1-90,-7 4-34,1-1 40,-4 1 9,-1-2 62,-1 0 40,-2 0 9,-4 0 17,-3 0 36,-9 3 41,-3 1 22,-9 1 54,-6 3-80,-5 1 115,-7 3-81,-4 2 117,-5 1 0,-3 1 0</inkml:trace>
  <inkml:trace contextRef="#ctx0" brushRef="#br0" timeOffset="31">8588 4663 9502,'-23'22'1455,"13"-13"-1061,1-1 303,3-2-181,0-2 240,2-1-253,2-2-50,0 0-141,3-2-124,2-2-138,5-4-126,1-3-279,3-3 117,0 0-175,1 0 268,0-1-509,-2 3 197,0 0-479,-1 1 571,0 2 134,-1 0 231,0 1 0,1-1 0</inkml:trace>
  <inkml:trace contextRef="#ctx0" brushRef="#br0" timeOffset="32">8326 4682 9502,'0'-12'240,"0"6"-12,0 1 86,-1 1 224,0 0-109,1 1 147,-1 1-222,0 1 254,0 0-154,-1 2 203,0 1-271,-2 3 231,1 4-155,-1 1 208,0 2-273,0 2 125,-1 0-140,1 1 161,-1 0-195,1 0-26,0-1-119,2 0-3,-1-2-180,2-1 29,1-1-98,0-2-218,0 0 88,1-3-148,2 1 222,2-3-315,2-1 147,2-1-328,2 0 291,2-3-254,1-1 165,1-2-185,1-3 153,0-1 114,0-1-5,-1-1-113,0 0 82,-1 0-77,0 0 122,-2 0-283,-1 1 118,-1 1-193,-2 1 380,-2 2 134,-2 1 152,-1 0 0,0-1 0</inkml:trace>
  <inkml:trace contextRef="#ctx0" brushRef="#br0" timeOffset="33">5442 9327 12841,'8306'9409'0,"-3027"-14069"0,-13586-4749 0,3029 14069 0</inkml:trace>
  <inkml:trace contextRef="#ctx0" brushRef="#br0" timeOffset="34">8396 4734 9502,'-23'13'938,"12"-8"-299,1 0-255,1 0 375,0-2-196,3 1 284,0-2-365,3 0-263,1-1-62,3 0-86,1-2-343,4 1 119,1-4-930,3-1 414,1-3-323,0-1 510,2-2 287,-2 0 114,2-1 81,-1 0 0,1-2 0</inkml:trace>
  <inkml:trace contextRef="#ctx0" brushRef="#br0" timeOffset="35">9692 4705 11816,'-22'9'1146,"13"-4"-778,2-2-139,1 0-9,3 0 91,0 0 54,2 1-64,1 1-11,0 0-129,0 3-31,0 0 49,0 2-90,-1 0-37,0 3-140,-1-1 88,-1 1-41,-2 0 246,1 0-152,-2-1 126,0 0-102,-1 0 22,0-2-57,0 0-68,-1-1-103,0 0-93,-1-1 12,1 0-112,-2 0-101,-1 0 26,-2 1-79,-3 1 69,-3 2 77,-4 2-40,-5 2 137,-5 3 13,-5 3 145,-5 2 3,-7 4 40,-4 2-13,-7 4 26,-3 1-5,-3 3 17,0 1 10,-2 1 1,-1 1 7,-2 1-6,0 0 2,5-2-1,2-1-1,6-4 0,2 0 0</inkml:trace>
  <inkml:trace contextRef="#ctx0" brushRef="#br0" timeOffset="36">8050 4807 9502,'1'-6'1190,"-1"4"-826,-1 1 3,0 0-55,-1 0 34,-1 1-92,1 1 91,-1 2-62,1 2 60,0 3 86,0 3-86,1 1 83,-1 2-108,1 0-22,0 1-37,0 0 34,0 0-182,0-1 1,0 0-122,0-1 81,0-1-112,1-1 78,0-2-93,0-2 113,0-1-388,0-2 103,0 0-1006,0-3 678,0-2-456,0-3 723,1-6 0,0-1 201,2-3-26,1-1 148,-1-1-102,2-2 174,-1 0-108,1 1 127,-1 0-109,1 0 79,-1 1-5,0 1 55,0 0-26,0 2 131,0 1-12,0 1 91,-1 3-40,1 1-98,-1 1 47,0 2-47,0 2-28,1 0-17,-1 1-22,0 1 71,1 1 8,-2 2 55,1 3-69,-1 1-26,0 3-39,-1 0-1,0 1 17,-1 0-71,1 0-1,-1 0-190,0-1 54,0-1-54,0-1 97,0-1-153,0-1 54,0 0-117,-1-2 115,1 0-72,-2-2 31,0 1-70,0-2 62,-1 0 11,-1 0-5,1-1-30,-1 0-37,0 0 37,0 0-60,0 0 99,1 0 63,0 0 38,0 0 53,0 1 88,2-1-46,-1 1 74,1 1-62,1 0 112,-1 1-34,1 0 81,0 1-63,0 0 103,1 0-14,0 0 64,1 0-85,1 0-22,0-1 5,2 1 26,0-1-44,2-1-20,0 0 2,1-1-330,1-1 96,1-1-221,2-2 189,1-2-438,2-3 142,-1-3-354,1 0 343,0-3-346,0 2 214,0-4-279,-1 2 333,-2-2 26,0 2 115,-2 0 64,0 1 135,-2-1 152,1 1 0,-1-2 0</inkml:trace>
  <inkml:trace contextRef="#ctx0" brushRef="#br0" timeOffset="37">7911 4915 9502,'-9'-4'796,"6"3"-382,1-1 343,1 0-313,-1 0 219,1 1-179,-1 0 387,1 1-331,-1-1-15,0 2-161,-1 1-85,-1 3-17,-1 2-60,-1 2-26,1 3 23,-2 1-51,0 1 65,1 1-78,-1 0 0,1-1-7,1 0-7,1-1-84,1-1 38,1-2-92,1-2-206,1 0 71,-1-3-173,2 0 209,1-1-103,3-2 93,2 0-130,2-2 96,1 0-236,1-2 80,2-2-194,-2-2 207,2-1-192,-1-2 133,-1 0-129,0-1 148,0 0-139,-1 0 91,-1 0-104,0 0-76,-1 0 153,-1 0-121,0 1-2,-1-1 333,0 0-92,0-1 300,0-1 0,1-2 0</inkml:trace>
  <inkml:trace contextRef="#ctx0" brushRef="#br0" timeOffset="38">7130 5208 12475,'-18'-15'1246,"8"6"-934,0-2 173,1-3-106,-1-2 48,0-2 164,1-1-114,0-1 191,0 0-238,1-2 19,1 3-156,0-1-36,1 2-70,1 2-45,1 3 15,2 2-29,0 4 53,2 1 60,0 4-471,3 5 162,3 6-360,3 11 315,3 9 91,3 15 7,0 9 33,1 11-41,-1 7 532,-2 5-153,0 0 372,-3 3-250,-2-3-92,-1 1-9,-1-5-81,-1-2-37,-2-3-5,0-6-190,-1-3 79,0-6-156,1-3-117,0-8 30,1-4-171,0-6 57,3-6-274,0-3-16,1-7-367,1-3-11,1-4-344,-1-4-156,0-2-41,0-1 53,-1-1 627,-1 0 154,1-1 419,-2-1 0,1-2 1</inkml:trace>
  <inkml:trace contextRef="#ctx0" brushRef="#br0" timeOffset="39">7706 4973 9540,'-3'-13'431,"-1"8"-63,-1 1-106,0 1 216,-2-1-85,0 0 160,-1 1-11,0 2-141,-1-1 61,0 2-136,0 0-129,-1 2 7,1 3-79,-1 2-91,2 2 14,0 0-97,1 2 111,1-1-20,2 1 33,0-2 11,0 2-3,1-2-53,0 0-16,1-1-49,1 0-58,0-1 72,1-1-68,0-1 66,0-1 12,1 0 33,0-1 7,3-1 92,1 0-18,2-2 74,2 1-68,0-1 72,1 1-53,0 0 72,1-1-66,-1 1 20,1 1-39,-1 1 18,-1 0-4,0 0-71,-1 1 60,-2 1-114,1 0 107,-2 2-55,-1 0 56,-1 1-77,-1 0 40,0 2-56,-1-1 66,-1 0-112,0 0 28,0-1-96,0 0 84,0-1-63,0-1 57,-1-2-69,0 1-69,-1-2 36,-1 0-66,0-1 21,0 0 35,-2-1-38,0 0 43,-1 0-3,0 1 31,-1-1 5,0 0-2,0 1 80,-1-1-8,0 2 27,0 0-17,0 0 23,2 2-48,-2-1 66,3 1-19,-2-1 31,3 0-11,0 0-49,1-2-70,1 0-405,1-1 243,3 0-246,0-2 368,5-1-20,0-3 59,2-1-238,0-3 72,1 0-119,0-2 79,0 0 55,1-1 45,-2 1 61,2 0 1,-2 0 47,1 1-59,-1 0-54,-1 2-15,0 0-1,-2 2 2,2 0 136,-1 2 5,1-2 72,1 0 0,-1-1 0</inkml:trace>
  <inkml:trace contextRef="#ctx0" brushRef="#br1" timeOffset="40">11859 5357 9502,'-13'-12'152,"8"4"-9,3 0 156,0-1-105,1-1 13,0 0-72,1-1 11,0 0 65,2 0-5,1 0 58,3 1 20,0 1-47,2 0 37,-1 2-88,-1 2 261,0 0-119,-1 2 171,-2 1-158,1 0 56,-2 1-61,0 1 66,-1 1-40,1 2-77,-1 3 47,-1 3-124,-1 3-98,-1 2-26,-3 2-84,-1 0-5,-2 2 20,1-2-44,-1 0 98,1-1-207,-1 0 51,2-2-131,-1-1-145,1-3 146,0 0-162,0-2 178,0-1-60,0-1 79,0-2-79,0-1 60,-1-1-38,1-1 16,-1 0-35,-1 0-2,0-2 28,0-1-19,0-2 73,1 0 4,-1-1 42,2 0-4,0 2 5,1 0 102,0 1-40,1 1 102,1 1 79,1 0-84,1 2 353,0 0-203,1 4 175,1 0 9,1 1-90,2 0 67,0 1-95,2-1-56,-1 0 8,1 0 0,0 0 7,-1-1-75,2 0 57,-2 0-89,3-1-80,-1-1 1,1 0-126,1-1 137,1-1-419,1-1 158,0 0-311,0 0-153,1 0 184,-1 0-199,0 0 238,-1 0-125,-2 0 114,0 0-118,-2 0 338,-1 1 121,0 2 144,0 2 0,1 1 0</inkml:trace>
  <inkml:trace contextRef="#ctx0" brushRef="#br0" timeOffset="41">7157 5345 12126,'13'79'8519,"-4"-31"-6950,0 2-694,1 3-94,0 1-248,0-3 473,0 0-642,-1-5 374,0-5-711,-2-4 4,-1-4 65,-1-5-35,-2-2 82,0-4-40,0-2 56,-2-5-54,1-2-24,-2-4 16,1-2-74,-1-2-277,1-2-177,0-2-803,1-3 562,0-3-317,1-6 805,0-6-148,1-5 214,0-6 36,0 1 278,0-5 604,-1 1-412,1-1 272,0 0-607,0 1-1,1-1 1</inkml:trace>
  <inkml:trace contextRef="#ctx0" brushRef="#br1" timeOffset="42">12724 5424 9502,'-25'-24'789,"14"13"-167,2 3 514,2 0-200,2 2-335,-1 2 64,1 1-273,0 1-124,-1 3-82,-1 2-10,-2 5-41,-1 4 102,-3 4-38,1 5 81,-4 4-92,0 1 124,-3 5-87,0 0 116,-3 3-49,-1 0-37,1 0 16,0 0-72,1-2-181,1-2 8,3-1-113,2-3-124,1-1 113,2-2-103,2-2 120,1-2-611,2-2 99,1-2-416,3-2 340,0-3-193,2-2 170,0-3-181,1-2-119,-1-1 489,1-5-252,-1-1 574,1-10 81,1-1 100,0-7 0,2 0 0</inkml:trace>
  <inkml:trace contextRef="#ctx0" brushRef="#br1" timeOffset="43">12094 5401 9502,'-27'0'1052,"14"0"-700,-1 0 291,1 1-113,0 0 191,2 1-295,-1 1 47,3 0-108,1 0 73,2 1-130,3 1-73,0 0-57,2 2 23,0 0-48,1 0 13,0 1-20,0 0-95,0 0 21,0 0-69,0 0 93,0-1-175,0 0 95,0-1-140,2 0 94,2-1-238,3-1 80,1-1-192,4-1 53,1-2 72,2 1-30,0-2 49,1 0-83,0-3 3,-1 1-62,-1-3 194,0 1 18,-1-2 87,-2 2-56,-2-1 106,-2 0-15,-1 1 107,-1-1-120,-3 0 185,0 1-95,-1-1 152,-2 1-69,-2 1-29,-3-1 17,-1 2-22,-3 0-34,-2 1 5,0 1-46,-1 0-163,2 0 22,0 1-123,3 0 98,1 0-333,2 0 102,3 1-250,0 0 266,2 1 190,2 2 82,4 2 102,3 0 0,3 2 0</inkml:trace>
  <inkml:trace contextRef="#ctx0" brushRef="#br1" timeOffset="44">12890 5475 9502,'-16'-19'881,"10"11"-146,0 1 132,1 0-246,0 3 185,0 0-337,1 2-138,0 3-46,-1 1-73,-2 5-4,0 4-61,-3 3-12,-3 5 12,-1 2-2,-4 4-76,1 0-5,-3 1-16,3-1-312,-2 1 148,3-2-191,-1-1-139,4-2-148,0-1-186,3-3 27,1-1 392,3-3 187,0-1 174,2-1 0,-1-1 0</inkml:trace>
  <inkml:trace contextRef="#ctx0" brushRef="#br1" timeOffset="45">4928 5546 9502,'-28'-5'1898,"17"4"-1406,2 0 157,2 1-186,0 1 159,1 3-246,2 5-32,-1 3-91,2 5 52,-1 4-127,0 4-1,-2 4-59,-1 3-70,-1 4-131,0 2-13,1 2-38,-1-2-319,2-1 175,1-4-308,3-3 318,-1-3-643,2-4 250,0-3-217,1-2 463,-1-2 415,1-2 0,-1-1 0</inkml:trace>
  <inkml:trace contextRef="#ctx0" brushRef="#br1" timeOffset="46">4870 5600 9502,'-24'-3'438,"13"0"-94,0-1 539,3 0-235,-2 0 424,3 1-457,0 1-97,2 0-144,-1 3 19,2 3-107,-2 5 64,0 4-38,-1 5 42,-1 4-3,-1 6-93,0 1 62,-2 6-117,1 2 202,-2 4-121,1 0 138,0 3-110,2-3-44,2 2-51,1-4-3,3-2-248,0-5 53,2-2-120,0-3 95,1-4-449,0-2 115,0-4-298,0-3-544,1-3 367,0-2-524,0-2 588,1-3-172,-1-2 269,0-1-188,1-4 157,-1-2 227,0-5-50,-1-3 283,1-6 87,-2-4 138,0-3 0,-1-3 0</inkml:trace>
  <inkml:trace contextRef="#ctx0" brushRef="#br1" timeOffset="47">4542 5657 9502,'-11'0'0,"6"0"495,0 0-95,0 0 346,1 0-62,-2 0-203,1 0 66,-2 0-208,2 1 47,-1 1-76,0 2 58,0 1-47,0 2-87,0 1 28,1 1-81,-1 0-31,2 0-25,-1 0-15,2-1 21,0-1-121,1 0 30,1-2-91,0 0-158,1-1 103,0-1-173,1-1-45,3-2 73,2-1-94,4-3 121,3-3-75,1-3 33,3-3-75,-1-1 84,0 0 90,-2-1-26,-1 0 61,-2 0-43,-3 1 207,-1 1-56,-3 1 111,-2 1 103,-2 3-104,-3 2 138,-3 2-110,-5 3-56,-4 3-37,-4 4 14,-1 2-306,0 4 100,1 2-193,0 2 147,2 0-580,2 2 553,3 0-464,2 0 708,0-1 0,1 1 0</inkml:trace>
  <inkml:trace contextRef="#ctx0" brushRef="#br1" timeOffset="48">12561 5638 9502,'-31'0'1768,"19"0"-971,4 0-235,2-1 495,3 1-434,6-1 107,3 0-379,12 0-51,2 0-46,10-1-29,1-1-30,7 0-821,1-2 509,3 1-581,2-2 698,0 0 0,1-1 0</inkml:trace>
  <inkml:trace contextRef="#ctx0" brushRef="#br1" timeOffset="49">12302 5729 9502,'0'-17'235,"1"9"-31,1 0-23,1-1 248,2 0-86,0 0 177,1 2 49,-2 1-145,1 1 93,-2 1-146,2 2-67,-3 1-38,2 0 5,-2 3-71,0 1 152,-1 3-75,1 1 94,-1 1-179,2 1-64,1-1-28,1-1-408,1 1 150,2-3-268,2 0 278,3-3-581,3 0 184,3-2-429,2 0 374,1-3 365,1-1 63,1-3 172,1-3 0,0-3 0</inkml:trace>
  <inkml:trace contextRef="#ctx0" brushRef="#br1" timeOffset="50">4748 5813 9502,'-19'0'962,"14"0"87,3 0 287,3 1-479,3 0-678,4 3-114,7-1-45,5 0 39,5 0-59,1-1 0,1 0 0</inkml:trace>
  <inkml:trace contextRef="#ctx0" brushRef="#br1" timeOffset="51">4101 5855 9502,'-12'14'2913,"6"-5"-2415,2 1 198,-1 1 279,2 3-266,1 0 269,2 0-411,0 0-8,1 0-160,2-1 83,2 0-278,2-3-70,1 0-126,1-2 69,1-2-504,1-1 171,0-1-307,1-2 343,1-1-776,1-1 280,1-1-697,2-1 646,-1-3 360,2-2 204,0-4 203,0-1 0,0-2 0</inkml:trace>
  <inkml:trace contextRef="#ctx0" brushRef="#br2" timeOffset="52">20310 5896 9502,'0'-11'627,"0"5"-113,0 2 404,0-1-381,1 2 186,2 0-198,1 1 199,1 1 3,2 0-230,2 1 114,1 0-172,2 2-135,2 2 18,1 2-102,2 2 44,1 3-28,1 1-15,-1 2-18,1 2-6,-1 0 32,-1 1-11,-3 0-6,1 1-135,-4-1-14,0 1 1,-2-2-179,-1 0 95,-2-2-119,0 0 100,-3 0-309,0-2 97,-1-1-248,-1 0 66,-1-1 108,-1-1-47,-3 1 71,-3-1-207,-3 1 58,-5-1-136,-2 0 215,-3-1-171,-2 0 132,-3-1-159,-2-1-287,-3-1 244,1 0-73,-3-1 361,1 0 324,-3 2 0,-1 0 0</inkml:trace>
  <inkml:trace contextRef="#ctx0" brushRef="#br1" timeOffset="53">4277 5870 9502,'-24'0'700,"14"-2"-153,1 2 462,1-1-447,1 0 17,1 2-151,1 1 80,0 3-142,1 3 104,-1 4-82,0 2 92,-2 4-15,1 2-134,-2 2 57,0 1-113,-1 0-139,1 0-23,0-1-30,2-2-483,0-3 182,2-1-318,1-3 334,2-1-889,1-4 308,1-2-375,2-2 635,5-5 523,2-3 0,4-3 0</inkml:trace>
  <inkml:trace contextRef="#ctx0" brushRef="#br1" timeOffset="54">3822 5879 9502,'-22'-1'0,"14"1"1073,0 0-239,1 0 693,1-1-698,0 2 68,0 1-263,2 3 161,-1 3-80,1 2-240,-1 3 67,-1 1-205,1 2-47,-3 1-43,1 0-26,0 0-90,0-2-76,1 0-1,0-1 31,1-2-275,2-1 91,1-2-217,1-2-371,0-1 240,2-2-401,1-1 414,2-2-191,4-3 194,2-1-167,3-5 184,1-3 115,0-4 15,1 0 80,0-3 112,-1 0 25,-1-1 74,0 0-100,-2 1 208,-1 1-106,-2 3 145,-1 2 295,-3 3-166,-1 2 299,-2 2-299,-1 2 313,-2 2-175,-2 2 282,-3 2 46,-2 3-173,0 2 105,0 3-262,1 0-92,0 1-83,2 0 23,2 1-69,1 0-104,1-1-11,2 1-87,-1-1-91,2-1 68,1 0-78,1-1 109,3-1-189,0-1 75,2-2-175,1 0-84,1-2 62,1-1-107,2-2 114,1 0-320,2-1 104,-1-2-247,3-3 314,-2-1-134,1-2 164,-1-1-135,0-1-415,-1-1 247,0 1-102,-2-1 419,0 0 405,-2-1 0,0 0 0</inkml:trace>
  <inkml:trace contextRef="#ctx0" brushRef="#br1" timeOffset="55">4482 5881 9502,'-27'8'997,"15"-4"-220,2-2 646,2 2-646,0-1-159,2 1-209,1 0 24,2 2-133,2 1-99,0 1-16,0 2-35,1 0-40,-1 0 29,1 1-32,-1-1-52,1 0 19,0-1-52,-1-2 65,1 0-213,0 0 82,1-3-199,1 0 174,3-3-346,2 0 145,3-2-257,1-1 252,1-4-198,1-1 120,-1-3-192,1 0 192,-1-1 59,-1-1 96,0 0 15,-2 0 87,-1-1 23,-3 2-11,0 0 163,-2 2-89,-2 2 101,-1 2-107,-2 1 148,-2 2-65,-4 1 150,-2 2-101,-1 2-125,-1 2 24,2 2-54,1 0 31,1 0-131,2 0 7,1 0-103,1-2-235,2 1 114,1-2-200,1-1-9,1-1 171,1-1-88,3-1 266,3-1 94,3-3 122,2-3 0,1-3 0</inkml:trace>
  <inkml:trace contextRef="#ctx0" brushRef="#br1" timeOffset="56">4655 5968 9502,'0'-16'395,"0"9"-41,0 0-96,0 2 35,0 0-49,0 1 51,0 1 197,0 2-123,-2 0 146,0 3-64,-3 1-118,1 3 64,-3 1-95,2 1-179,0-1 54,1-1-118,1-1-350,1-2 73,1 0-186,1-2-50,3-2 230,3-2-151,4-5 196,4-2 115,3-5 64,3-1 0,1-3 0</inkml:trace>
  <inkml:trace contextRef="#ctx0" brushRef="#br2" timeOffset="57">20053 5983 9502,'-24'-7'672,"14"3"-124,2 1 430,1 1-410,1 0 89,1 0-185,1 1 457,2 0-460,3 1 78,1-1-519,6 1-20,3 0-88,5 0 81,1 0-162,3 0 60,0 0-120,4 0-570,-1-1 169,1 0-430,0 0 560,-1 0 270,-1 0 222,0-1 0,-1 0 0</inkml:trace>
  <inkml:trace contextRef="#ctx0" brushRef="#br2" timeOffset="58">20402 5951 9502,'-17'7'688,"11"-5"-151,1 1 455,1-1-438,0 0 73,1 1-176,-1 2 139,0 2-233,0 1 115,0 2-124,1 2 106,0 0-148,0 2-50,2 0-69,-1-1 1,2 1-316,-1-1 65,1-1-161,0 0-301,0-1 201,0 0-304,0-2 351,0 0-435,0 0 221,0-2-419,0-1 391,0-2-171,0-1 385,0-1-162,1-2 339,2-2 0,1-3 1</inkml:trace>
  <inkml:trace contextRef="#ctx0" brushRef="#br2" timeOffset="59">19526 6019 9502,'-22'-15'368,"13"8"207,2 0-158,2 2 354,2 1-268,0 0-172,2 1-11,2 0-103,1 1 210,4 1-106,2 1 131,4 1 160,0 1-162,3 3 175,0 2-251,1 2 148,1 1-139,-1 0 131,0 3-157,-1-1 53,0 0-73,-2 1 53,-1-1-201,-1 1-24,0-1-76,-2-1 57,1 1-83,-2-1-8,-1 0-13,0-2-319,-2 0 156,1-1-195,-3 0 220,0-2-386,-1 1 143,0-1-375,-2 1 332,0-1-170,-1 1 172,-2 0-142,-3 0 306,-1 1 103,-3 1 68,-1-1-31,-1 1 64,-1-1-41,1 0 122,-1-1 174,0-1-84,0 0 161,2-2-197,1-1 48,0-1-74,2-1 101,2 0-598,0-1 124,2-1-371,1 0 332,2-3-754,0-2 279,1-3-553,1-1 774,2-2 291,4 0 278,2-3 0,3-1 0</inkml:trace>
  <inkml:trace contextRef="#ctx0" brushRef="#br1" timeOffset="60">3138 6010 9502,'-4'-11'920,"4"6"-627,-2 2 252,2 1 163,-1 0 146,3 0-88,-1 2-274,4 2 65,0 3-136,2 3 97,1 3 27,-1 3-162,0 1 81,-1 1-136,-1 1-37,-1-1-79,-1 2 4,-1-3-85,0 2-54,-1-2-12,0 0 14,-1-2-181,0-2 111,0-2-130,0-2 104,0-2-338,0-1-5,0-2-348,2-3 186,0-3 111,5-6 99,0-2 31,3-6 32,0-1-26,0-1 95,2-1 70,-2 0 56,0 1-15,0 1 242,-2 2-115,0 2 169,-2 2 215,-1 2-145,-1 3 231,-1 1-241,-2 3 327,0 0 279,0 2-145,-2 4 86,1 2-653,-2 6-17,0 1-34,1 3 8,0 0-114,1 1 38,0 0-111,0 1 110,1-1-131,1 0 106,1 0-102,1-1-191,0-2 94,-1-1-215,1-2 199,-1-2-276,2-1 139,-1-3-227,1 0 236,0-2-178,2-3 125,2-3-156,0-4 88,2-4 110,1-3-41,0-2 26,0 0 45,-1-1-43,1 0 125,-1 1 85,-1 1 51,-2 3 73,-1 2-83,-2 3 270,-2 2-102,-1 3 151,0 1 265,-4 5-206,0 2 315,-5 6-147,0 2-78,-1 4-1,1-2-51,0 1-249,3 0 16,1-2-166,2 0-427,1-3 140,1-1-296,2-2 365,2-1-500,3-2 233,1-2-464,2-1 437,0-2-183,1-1 211,1-4-138,-1-2 372,1-2 155,0-3 158,1-1 0,-1-2 0</inkml:trace>
  <inkml:trace contextRef="#ctx0" brushRef="#br2" timeOffset="61">20042 6024 9502,'-22'13'0,"12"-8"1130,0 1-261,0 0 746,-1 0-221,-1 0-485,1 2 151,0-1-468,1 1 105,2 1-209,0-1 145,2 0-231,0 1-83,2-1-102,1 1-6,1-1-149,1-1-16,0 0-1,1 1 32,1-1-121,1 0 55,2-1-126,3 0 101,1-2-274,3 0 28,1 0-185,1-2-350,1 0 255,0-1-337,2 0 373,-1-1-54,1 0 173,-1 0-69,1 0-342,-1 0 205,0-1-282,-1-1 497,-2 0 183,1-4 193,-2 0 0,2-2 0</inkml:trace>
  <inkml:trace contextRef="#ctx0" brushRef="#br2" timeOffset="62">19605 6075 11283,'-14'0'3530,"8"0"-2978,0 1 211,1 1-302,-1 2 12,1 1-113,1 3 57,-1 2-116,1 1-151,0 2 37,0 0-98,1 2-86,0 0 22,1 0-125,0 0-412,1-1 171,1-2-306,-1-2 393,1-1-843,1-3 304,-1-1-628,2-1 631,-1-2-272,2-2 690,0 0-341,1-4 713,1-1 0,0-4 0</inkml:trace>
  <inkml:trace contextRef="#ctx0" brushRef="#br2" timeOffset="63">19943 6108 9502,'-24'0'1741,"15"0"-1108,1 0 373,3 0-426,-1 0-73,3 0 81,0 0-118,3 0 5,4 0-284,7-1-479,3 0 105,5-1-246,2-1 276,1-1-735,0 1 255,-1 1-331,1 0 540,-3 0 424,2 0 0,-1 0 0</inkml:trace>
  <inkml:trace contextRef="#ctx0" brushRef="#br2" timeOffset="64">19167 6159 9817,'-4'-4'2388,"2"2"-1908,1 0 391,1 1-60,-1 0 67,0-1-257,-1 4-321,0 0 77,-2 6-105,0 1 92,-2 3-67,0 0 62,-1 2 1,0 0-71,-1 1 67,-1 0-114,0 0-40,-2-1-59,1 0-12,0 0-31,0-1-22,1-1 11,0-2-3,2-1-45,2-2 22,1-2-63,1-2-83,2-1-3,1-4-66,2-2-133,2-7 122,4-3-113,3-4 100,0-2 37,0-1-4,0-1 17,-1 2 87,-1 0 11,-1 2 44,-2 2-47,0 1 189,-2 3-60,-1 2 157,-1 2 248,-1 1-152,0 3 240,0 0 46,-1 2-202,-1 0 125,-1 2-175,-1 3-117,-1 2 26,-1 3-101,0 3 191,1 3-108,0 0 127,2 2-137,2-1-148,0 2-25,4-2-99,1 0 15,3-1-9,3 0 0,1-1 0,0-2 0,3-1 0,-1-1 0,1-2 0,0-3 0,1 0 0,-1-2 0,2-1 0,-2-1 0,2-1 0,-2-2 0,0-2-1037,-2-2 230,-1-2-684,-1-1 651,-2 0 334,-1-1 162,-2 1 88,-1-1 167,-1 0-6,-1 0 121,-1-1-92,-1 2 102,0-1-81,-1 1 86,0 0-19,-1 1-11,-1 0 42,-2 2 11,0 0 53,-1 1 3,-1 1 43,2 1-323,0 0 39,1 2-209,0-1 126,2 1-1927,0 1 1385,2 0-1475,0 2 1679,4 0 128,-2 3-106,2-1 159,-1 2 14,1-1 35,1 0-29,1-2-14,1 0-82,3-1 19,1-1 110,0-2 145,4-2 163,-1-3 0,2-2 0</inkml:trace>
  <inkml:trace contextRef="#ctx0" brushRef="#br2" timeOffset="65">18737 6229 9502,'-38'10'1631,"24"-7"-330,3 0 91,3-1-473,1 1 267,2 0-527,1 1-109,1 1-178,0 2 33,3 1-120,-1 2-28,1 1 4,-1 3-31,0 0 38,-1 1-40,-1 1-14,0 0-72,-2-1-81,0 0 14,0-2 4,0-1-257,1-2 66,0-1-202,1-3 206,0-1-499,2-2-130,0-1-243,3-4 124,2-2 413,4-7-53,0-1 129,2-6-40,0 1 114,0-3 58,-1 0-13,1-1 62,-2 1 108,0 1 30,0 2 95,-2 2-109,0 2 310,-2 1-129,-1 3 227,0 1-220,-2 3 325,0 2 1140,-1 1-594,-1 3 691,0 1-1038,-1 5-173,1 1 112,1 2-167,1 1-141,2 0-4,3 2-89,0-1-95,3 2-30,1 0-75,1 1-318,1-2 112,1 2-202,-1-2 289,2 0-227,-3-1 83,2-1-204,-2 0-640,-1-2 315,-1-1-456,-1-1 551,-2-2-409,0 0 317,-2-2-371,-1 0 632,-2-1 240,-3-3 206,-2-1 0,-4-2 0</inkml:trace>
  <inkml:trace contextRef="#ctx0" brushRef="#br2" timeOffset="66">18248 6389 9502,'-26'5'924,"15"-3"-202,1 0 600,2-1-333,1 2-349,2-1 4,1 2 89,2 1-225,1 2 144,1 2-260,2 0 249,0 3-167,3-1 206,0 2-281,0-1 44,-1 1-110,0 0 93,-1-1-235,-2-1-68,0 0-65,0-3 15,-1 1-288,0-1 102,0-2-227,0-1 248,0-1-146,0-1 63,0-2-618,2 1 235,1-3-303,2-2 364,1-4 15,2-3 138,0-2-22,0-2 131,0-2 117,-1 0 49,1-2 75,-2 1 78,1-1-44,-2 1 58,1 1 21,0-1-93,-1 1 96,1 1-58,-1 1 378,0 0-96,0 2 261,-1 1-282,0 2 272,-1 2-149,0 0 195,0 3-243,0 1-75,-1 1-81,1 1 32,0 0-164,0 1 2,1 1-113,1 0 75,-1 3-221,0 1 103,0 3-131,0 0-2,0 2 83,-2 0-67,0 0 22,0 0-212,-2 0 4,0-1-137,0 0 114,-2-1 83,-1-1 3,-3 1-4,-1-2 65,-1 1 25,0-2 52,-1 0 13,0-2-65,0 1-16,1-3-15,0 1-22,0-2 41,2 1 14,0 0 13,0-1 6,2 2 18,0-1-21,2 2 33,0 0 119,1 2-25,1 0 91,0 3 287,1-1-97,2 2 218,0 0-256,3 0 406,1 0-179,0 0 364,2-1-199,0-1-142,2 0-15,1-2-104,1-1-150,2-2 24,0-1-93,3-1 42,-2-1-508,3-1 123,-1-3-307,0-3-649,1-2 382,-2 0-639,-1-2 27,-1 1 429,-1-1-209,-2 1 692,-1 0 260,-1 1 253,-2 0 0,1 0 0</inkml:trace>
  <inkml:trace contextRef="#ctx0" brushRef="#br2" timeOffset="67">18678 6402 9502,'-22'9'862,"13"-6"-157,-1 0-287,3-2 587,-1 1-261,2-1 422,1-1 56,2 0 347,1 0-453,3 0 152,3 0-1408,5 0 85,3-1-255,4-1-608,1-2 306,1-1-470,3-3 26,-1 0 423,1 0-390,0-1 453,-1 0 213,-2 2 178,2-3 179,-3 1 0,2-2 0</inkml:trace>
  <inkml:trace contextRef="#ctx0" brushRef="#br2" timeOffset="68">17620 6515 9502,'-30'-1'908,"17"-1"-616,0-1 310,2 0-114,0-1 221,2 0-45,1 1-212,2-1 82,3 1-173,1-1-52,3-1-39,2-1 22,5-1-101,4-2 296,4 0-134,3-1 184,4 0-202,3-1 119,2 1-114,1-1 116,2 2-153,-1 0-60,1 2-42,-1 0-140,-1 2-4,-2 0-118,-1 3 118,-3 1-93,-2 0 102,-2 2-106,-3 1 118,-3 3-244,-2 1 62,-2 2-155,-2 1-34,-2 1 124,-2 1-95,-1 1 84,-2 0-17,0 0-4,-2 0 18,-1 0-135,0-2 81,-2 0-87,1-1 74,0-2-30,0 0 4,1-2-46,0 0 100,-1 0-29,2-2 47,-1 1-1,1-1 1,0 1 193,0-2-42,1 1 123,0-1 117,0 0-75,0 0 90,1 0 135,0 0-117,0 1 155,0 0-145,1-1 61,2 1-23,1 1 64,2-1-67,1 1-49,1 0 11,2 0 9,0 0-31,1 0-59,0 0-8,1-1-42,-1 0 68,0 1-24,-1-1 39,0 0 21,-2 1 28,0-1-16,-1 0-15,-2 1 39,0-1-12,-2 0 82,0 0-94,-2 0-4,0 0-70,0 0 19,0 0-133,-1 0 19,0 0-96,0 0 108,-1 0-245,0 0 123,-2 0-172,0 1-60,-1-1 108,-1 1-109,-1 0 113,-1 1 0,-2 0 6,-1-1-54,-1 2 40,-2 0-8,-2 1-12,-2 0 50,-1 1-31,-2 0 21,-2 1-47,-2 0 26,0 0-95,-1 1 92,-1-1-109,0 1 111,1-1 42,0 0 73,2-1 1,1-2 142,2 0-93,2-2 106,1-2-96,2 0 73,3-1-28,1 0 59,2-2-50,2 0-3,1-1-36,1-3 6,3-1-137,0-2 29,1 0-69,1-1 93,1-1-85,2 1 51,0 0-91,3 0 125,1 1 31,2 0 16,0 1 5,1 1 161,1 2-36,-1 0 150,1 1-117,-1 2 83,0 0-47,0 1 108,1 0 219,-2 1-58,2 1 166,-2 2-163,2 0-97,-1 1-51,1-1 4,1 0-237,0-1 16,1-1-134,1-1 73,1-1-377,1 0 118,2-1-268,0-2 299,0-2-582,0-2 225,-1-1-498,0-1 242,-1 0 225,-1-1 12,-1 1-366,-1-1 277,-2 0-92,0 0 406,-1-3 372,0-2 0,-1-1 0</inkml:trace>
  <inkml:trace contextRef="#ctx0" brushRef="#br0" timeOffset="69">8985 6773 9502,'6'-17'-57,"-3"10"37,-1-1-45,-1 2 116,0-1-48,0 1 49,0-1 2,-1 1-48,0-1 50,0 0-22,0 0 12,0 0 33,0 0 15,0 0-15,0 0 14,0 0 9,-1-1-13,-1 1 14,-2 0 65,-1 1-65,-2-1 66,-1 2-82,-3-1 61,-1 1 17,-2 0 16,-3 1-40,-2 1-28,-2 0-17,-1 1 16,-2 0-44,-3 1-5,-1 0-15,-1 1-18,-1 0 3,1 0-45,0 1 22,2 0-34,-1 1 69,2 0-24,1 1 15,2 0-38,0 1-49,2-1 28,1 1-21,1 0 41,2 1-42,0 0 19,0 0-57,2 1 91,-1 1-56,2 1 38,0 0 4,0 2-8,2 0 13,0 2 4,1 0-8,-1 2 6,3-1-6,-1 2 54,3-2-36,0 1 39,3 0-29,1 0 5,2 0 3,0-1-4,3 1-15,1-1-1,3 0 3,3-1-19,2-1 18,4 0-18,4-2 21,2-1-1,6-2 1,4 0-2,5-3-5,4 0 14,5-1-12,1-1 11,2 0 56,2-1-48,-3 0 52,3 0-65,-6 0 45,2-1-26,-6-1 32,1-1-77,-5-1 28,0-1-31,-3-1 48,-2-1-65,-2-1-8,-1-1-9,-2 0 9,0-2-15,-1 1 8,-1-3-81,-1 1 4,-1-2-43,-2 0 4,-2 0-12,-1 0 38,-2 1 16,-2-1 27,-1 2 177,-4 0-25,-1 0 103,-3 0-98,-2 1 155,-2 1-62,-1 0 136,-2-1-111,-6 2-24,-1-1 3,-5 0 20,-1 0 27,-2 0 0,-2 0 23,-2-1-18,-1 1-68,-4 0 22,1 0-69,-4 1-61,0 1 10,-4 1-101,0 1 112,-1 2-159,-2 0 97,-2 2-123,0 0 74,-4 2-66,1-1 39,-4 1-61,2 0 57,0 1-14,1 0 47,0 2-48,0 0 139,0 1-89,0 1 83,1-1 6,2 1 31,1 0 9,2-1-21,3 2-37,2-1-20,3 1 38,1 0-31,2 1-46,2 0 34,2 1-39,1 0-13,3 1 53,0 2-58,2 0 59,0 1-34,3-1 6,0 2-17,3 0 39,0 0-1,2 0 1,2 0-11,2 1 21,1-2-13,2 1 22,2-2-26,2 1-64,5-1 47,4 0-43,6-1 22,5-1 33,7-1-35,5-2 33,9-1-52,3 0-27,9-1 5,2-1 75,5 0 4,2 0 39,1 0-63,-2 0 82,0-1-11,-4 0 84,-1 0-86,-4-1 77,-4 0-61,-5-1 92,-4 0-20,-4 0-30,-3-1-7,-3-1-42,-2-1-9,-2-2 21,-3-2-12,0-1-30,-2 0-23,-1-2 0,-2-1 9,-1-1-37,-2 1-21,-3-1-18,0 0 25,-3-1 10,-1 1-5,-3-1-21,-1 1 79,-2 1-17,-1-1 59,-1 2-21,-1-1-28,-2 1 32,-2 0-44,-4 1 63,-4 0 18,-5 0 16,-4 0-20,-4 2-32,-5-1-17,-1 2 28,-5 0-22,-1 0-26,-2 1 20,0 0-29,-1 0-127,-1 1 31,1-1-107,-1 0 69,0 1-54,0 1 26,0 1-73,-2 1-227,-1 2 91,-2 3-210,-2 6 223,-1 5 173,-3 8 79,0 7 118,-4 8 0,0 4 0</inkml:trace>
  <inkml:trace contextRef="#ctx0" brushRef="#br2" timeOffset="70">20063 6791 9502,'-20'-2'1407,"12"1"-1024,0-2 429,2 0-213,0 0 308,0 0-84,2 1-254,1 0 370,1 1-511,3-1 100,3 2-274,4-1-19,5 0 89,2-1-280,4 0 26,0-1-145,2-1 79,1 0-243,0 0 80,1 0-187,-1 0-382,0-1 187,-1 1-332,-1 0 321,-1-1-180,-2 1 157,1-1-182,-2 0 298,-1-1 78,-2 1 90,-1 1-33,-3 0 119,-1 0 146,-3 2 34,-1 0 81,-1 1 2277,-1 0-1541,-1 2 2246,-2 1-2285,-2 5 213,0 1-195,-2 2-250,1 2 24,-2 2-208,1 1 243,-1 2-125,1 1 180,-1 0-99,1 0-106,1-1 7,0 1-84,0-1-182,1 0-76,0-2-29,1 0 1,0-3-318,2 0 125,-1-2-231,1-1 39,0-2 153,0-1-100,1-2 64,-1-1-342,2-1-15,0-1-212,1-1 228,1 1 173,0-2 85,0-2 19,1-2 66,0-3 22,2-3 29,-1-3 17,1-2 40,1-1 10,-1-3-15,2 0 1,1-2 70,-1-1-15,3 0 89,0 0 39,1 0-41,1 0 56,2 0 199,0 2-103,0 1 176,0 3-188,-2 1 123,-1 5-96,-1 2 136,-1 2-106,-2 3-17,-2 2 3,0 1-6,-2 3-40,0 1 161,-2 5-83,-1 0 115,0 5-81,-1 0-24,-2 2-56,0 1-5,-2-1-36,-1 1 11,-1-1 1,0-1-224,1-2 2,-1-1-131,2-2 113,-1-2-354,2-1 120,0-2-275,0-1 305,0-1-351,-1-1 178,0-1-338,-2 1 186,0-2 128,-2 0 34,-1-1 106,-1 0 50,0-2 64,0 1 2,-1 1 145,1 1-11,1 0 70,1 1-78,0 0 265,3 1-130,1 1 183,1 2-165,2 1 455,0 2-135,1-1 369,2 2-19,2-1-191,3 1 116,2-1-261,3 0-28,2-1-99,1 0 84,1-2-89,1 0 10,1-1-140,0-2-32,1 0-170,0 0 88,-2-1-78,-2 0 92,-2 0-192,-1 0 94,-4 0-108,0 0-157,-4 0 84,0 0-769,-3 0 566,-3 0-380,-1 1 543,-4 0-118,1 1 45,-2-1-45,2 0 92,1 0-304,1-1 114,1 0-1156,0 0 604,1-1-473,0-1 775,1-1 414,1-1 151,2-2 167,1 0 0,1-1 0</inkml:trace>
  <inkml:trace contextRef="#ctx0" brushRef="#br2" timeOffset="71">17836 6636 12280,'-2'15'1757,"3"-5"-1248,0 0-98,1 3 109,0 1-168,-1 0 43,0 1-62,0-1 59,-1 0-129,1-1-66,-1 0-38,1-1-209,-1-2 45,1-1-98,0-2 91,-1-1-374,2-2 116,-1 0-298,1-2 330,-1-1-592,1-1 250,0-2-500,1-1 4,-1-4 296,1-1-147,-2-3 205,1 0 438,-1-1-39,-1-1 323,-1-3 0,0 0 0</inkml:trace>
  <inkml:trace contextRef="#ctx0" brushRef="#br2" timeOffset="72">19579 6787 9502,'-13'-23'427,"6"12"46,2 0 392,0 1-367,1 0 18,-1 1-127,2 1 70,0 1-122,0 1 297,1 1-122,1 1 210,0 1 806,0 1-812,3 4 712,0 0-1021,4 6 88,2-1-111,2 4 98,0-1-144,3 1-42,0 2-23,2-2 0,0 2-2,2-2-7,-1 1-43,1 0-18,0 0-156,0 0 14,-1-1-76,1 1-103,-3-1 59,0 1-69,-2 0 122,-1 0-176,-3 0 74,-1 0-139,-2 0 110,-2 0-125,-2 0 18,0-1-125,-2 0 23,-1-2 65,-4 0-12,-2-2 53,-2-1-184,-1-1 76,-2-3-131,1 0-131,-1-1 161,1-1-153,0-1 221,0 0-123,1-3 112,0-1-113,0 0 152,-1 0 83,1 0 17,0 1 58,-1 2 61,0 0 49,0 2 0,0-1-24,2 2 32,1 0 5,1 1 14,2 0-203,1 0-12,2 1-132,2-2 117,1 1-273,4-2 115,4 0-176,5-1 349,6-2 126,5-5 147,4-2 0,3-4 0</inkml:trace>
  <inkml:trace contextRef="#ctx0" brushRef="#br2" timeOffset="73">18216 6828 9502,'-11'-5'611,"8"1"-107,2 1 255,0 0-214,1-1 241,1 1-212,1 0-192,4-1-3,2 0-87,4 0 67,2 0-42,4-1 46,0 0-95,4 0-8,1 0-6,1 0-31,1 1-69,0 0-32,0 0-31,0 1 55,-1 0-119,-2 1 37,0 0-107,-3 1 106,0 1-206,-3 0 116,-1 1-184,-2 2 53,-2 2 25,-3 2-14,-2 1-57,-3 2 78,-1 2-75,-2 1 64,-3 1-73,-2 1 36,-3 2-54,-3-1 51,-1 0-40,-1-1 23,1-1-54,0-1 93,-1-1 42,1 0 53,0-3 1,0 0 33,2-3-31,1-1 10,3-2-23,0-2 40,2 0-7,1-1-26,3-1 15,1-2-69,3-2 43,4-2 95,2 0-2,3 1 15,0 1-19,2 1 254,-1 2-76,2 0 214,0 1 117,-1 2-152,-1 2 158,-1 2-194,-2 3 41,-2 1-61,-2 3 65,-2 1 44,-2-1-107,-1 2 66,-1-2-88,-1 1-161,1-1-13,-2-1-61,0-1 14,-1 0-244,0-2 91,-2 0-199,1-2-189,-1 0 148,-1-1-208,0-1 213,-2 0-67,-1-1 81,-3 1-94,-3-1 14,-1 0 102,-3 0-65,-1 0 72,-3 0 155,-1 0-52,-1 1 103,-2 0-67,-1-1 144,-1 1-51,1 0 138,-1-1 17,2 0-23,2-1 38,1-1-23,3-1-80,3 0 55,3 0-42,2 0 28,4-1-39,2-2 33,3-2-60,1-2-128,5-1 8,2-1-97,6 0 42,2-2 17,5 2 10,2-2 20,1 2 152,1 0-7,0 3 75,1 0-99,-1 1 322,-1 3-119,-1 0 239,-4 1-45,0 1-109,-3 2 57,-3-1-71,0 4 92,-3-1-43,-2 2 70,-1 0-106,-1 1-250,-1-2 21,0 0-143,0-1-543,1-1 208,1 0-411,1-2 450,0 0-247,3-1 215,0-2-345,2-1-170,1-1 192,1-2-189,1-1 401,0 0 279,1 0 119,1-2 129,1 0 0,1-3 0</inkml:trace>
  <inkml:trace contextRef="#ctx0" brushRef="#br2" timeOffset="74">19133 6817 11852,'-17'5'4401,"9"1"-3521,2 1-266,0 2 192,1 1-262,1 1-195,1 1-5,1 1-137,1-1-3,1 2-70,-1-1 22,1 0-21,0-1-193,1 0 36,-1-2-127,2 0-237,0-2 179,1 0-256,0-3 292,0 0-541,1-3 210,1 0-448,0-1 398,2-2-85,0-2 183,2-4-74,0-2 135,2-3 116,0-3-29,0-1 139,1-2-21,1-1 85,0 0-28,1-2 176,0 2-59,0 0 122,1 1-110,-1 2 238,0 2-87,-2 1 196,-1 2 216,-2 3-126,-3 1 210,-1 3-219,-1 1-8,-2 1 84,-1 1-62,0 2 19,-2 1-188,-1 4-59,-3 2-110,-2 2-49,-1 1-85,-1 1 95,0 1-210,-1 0 109,1 0-124,0-1 114,0 0-221,0-2 67,-1 1-223,1-3 47,0 1 88,-1-3-69,1 0 96,0-2 25,1-1 2,-1-1 20,1-2-41,2 1 20,0-1 17,1 0 30,1-1 119,2 1 16,0-1-15,1 0 205,1-1-120,1 1 156,1 0-110,2 1 284,3 0-98,0 1 223,2 2-52,0 1-139,0 2 97,1 1-159,1 1 298,0 0-134,1-1 202,1 0-233,1-2-246,-1 0-21,2-1-126,-1-1-463,0-1 167,0-1-338,0 0 394,-1-1-722,0 0 280,0 0-584,-1-1 298,-1-1 333,-1-1-8,0-2 387,-1-1 140,-1-2 159,0-2 0,0-2 0</inkml:trace>
  <inkml:trace contextRef="#ctx0" brushRef="#br2" timeOffset="75">19619 6759 9502,'-24'3'1446,"15"-1"-289,2 2 207,2 1-447,1 1 314,0 1-536,1 1 14,0 2-202,1 2 105,1 0-241,1 2 114,0 0-104,0 0 105,0-1-514,0 0-15,1-1-263,1-1 219,1-1-622,-1-2 231,1 0-428,0-2-507,0 0 404,-1-2-535,0-1 636,1-1-20,-2-1 284,2 0-148,-2-2 331,1-1 21,-1-3 264,0-5-56,0-3 232,-1-3 0,1-3 0</inkml:trace>
  <inkml:trace contextRef="#ctx0" brushRef="#br2" timeOffset="76">20059 6763 9502,'-22'0'719,"13"0"-150,2 0 486,2 0-466,0 0 488,1 0-305,0-1 383,0 1-511,1 0 311,-1 1-276,1 1 292,-1 3 32,0 1-322,0 2 185,0 2-354,0 1-11,-2 1-127,1 1 53,-1 1 67,1-1-157,0 1 91,1 0-255,1-2-81,1 0-92,2-2 0,-1 1 0,2-2-244,1-1 119,3-2-138,2 0 196,2-1-429,1-2 134,3 0-392,0 0 88,1-2 86,2 0-41,0-1-350,2 0 286,0 0-267,1 0 414,0-1-545,1 0 300,1-2-410,-1-1 532,-2-1-475,-1-1 325,-4 2-147,-4 0 514,-2-1 444,-3 0 0,-1-2 0</inkml:trace>
  <inkml:trace contextRef="#ctx0" brushRef="#br0" timeOffset="77">10253 6901 9502,'-14'-2'-22,"7"1"298,0 0 205,0 1-117,0 0-113,0 1 5,0 1-78,2 3-28,0 0-24,2 1-15,1 1 20,1 0-87,0 0 23,1 0-62,0 1 30,1 0 10,1 0 26,1 2 12,0 1 80,0 2 9,-1 3-38,-1 2 60,-1 4-108,0 2 54,-3 4-44,-2 3-29,-2 2 42,-2 0-21,-1 2 59,-1 0-89,0 0 4,-1-2-6,2-1-100,-2-2 95,3-2-121,-1-2 99,2-3-93,0-2 80,3-2-111,0-4 42,2-2-47,1-4 64,0 0-20,2-4-65,0-1-104,0-3 12,1-3-11,2-2 162,3-8-14,1-1 24,2-7-26,0-1 26,1-3 50,0-2-40,0-2 48,0-1-11,0-3-21,0 0 33,0-3-20,0 0 58,-1-2 7,1 0 53,0 0-61,-1 1 119,-1 0-56,0 3 112,-2 2 21,0 3-47,-2 1 42,-1 4-19,-1 1-27,-1 4 34,0 1-45,0 3-78,-1 1-26,0 3-23,0 1 41,-1 2-41,0 2 1,0 1-25,0 1-412,0 2 273,1 2-546,-1 3 395,1 7-133,0 3 173,0 5-87,-1 4 88,-2 2-107,0 5-153,-2 0 89,-1 3-128,-1-1 144,1 1 213,-1 0 20,-1 0 144,0 1 0,-3 1 0</inkml:trace>
  <inkml:trace contextRef="#ctx0" brushRef="#br2" timeOffset="78">20038 6908 9502,'-23'0'1690,"14"0"-1244,2 0 586,1 0-275,0 0 418,1 0-206,-1 0-326,0 0 58,1 1-273,-1 0 326,1 1-190,0 1 265,1-1-334,2 1-91,0 0-102,1 0 34,1-1-436,3 0 62,3-1-240,4-1 200,2 0-653,6-1 231,0-2-491,3-1-112,0-3 240,0 0-259,-1-1 361,-1 0-408,-3 1 317,-1 1-112,-3 0 511,-1 1 453,0-1 0,-1-1 0</inkml:trace>
  <inkml:trace contextRef="#ctx0" brushRef="#br2" timeOffset="79">18896 6895 9502,'-14'6'2154,"7"-4"-1336,-1 0 548,-1 0 18,0 0-467,-1 1 256,0 0-524,1 0-77,1 0-185,0 1 40,1 2-21,0-1-92,0 2 31,1 1-75,0 0-55,1 2-36,1-1-12,-1 2-66,2-1-22,0 1 10,1-1-2,0 0-125,2 0 43,0-1-92,1-2 85,3 0-99,2-2-7,2-1-77,2-2-434,3-1 152,1 0-297,1-2 317,2 0-170,0-2 171,1-2-192,-1-1 114,-1-1 169,-1-2-25,-2 1 111,-1-1 179,-2 0-27,-2 0 136,-1 0-105,-2-1 200,-1 1-96,-2-1 123,-1 1-24,-1 0-66,-1 0 33,-2 1-6,-3 0 111,-3 1 27,-2 0 71,-2 2-232,-1 0-49,-1 2-126,0 1 97,-2 0-377,2 2 122,0 0-285,3 1 261,1 3-480,3 0 203,2 2-355,2 0 388,2 1-29,1 1 149,3-2-85,2 1-116,4-3 400,2 0-172,5-3 399,2 0 0,1 0 0</inkml:trace>
  <inkml:trace contextRef="#ctx0" brushRef="#br2" timeOffset="80">18402 6958 9502,'0'-14'959,"0"8"-168,0 2-209,0 1 314,0 0-25,0 1-440,0 4 180,0 2-330,0 6-42,0 0 44,0 4-33,0 1 6,0-1-43,0 1-1,0 0-309,0-2 69,0 0-160,0-3-389,0 0 174,0-2-347,1-2 363,1-1-530,0-1 262,1-2-409,0-1 467,1-2 334,-1-1 120,2-3 143,-2-4 0,2-4 0</inkml:trace>
  <inkml:trace contextRef="#ctx0" brushRef="#br0" timeOffset="81">8827 8191 11973,'-3'-1224'0,"-20"2567"0,0-2712 0,76 2619 0</inkml:trace>
  <inkml:trace contextRef="#ctx0" brushRef="#br0" timeOffset="82">16613 8322 17612,'-9'31'0,"-3"-2"0,-2 0 0,-3 0 0,-4-2 0,-2-1 0,-3 0 0,-3-2 0,-3 0 0,-3-2 0,-2 0 0,-3-2 0,-2-1 0,-3-1 0,-2-2 0,-3 0 0,-1-2 0,-4-1 0,-1-2 0,-2 0 0,-2-3 0,-2 0 0,-2-2 0,-1-1 0,-2-2 0,-2-1 0,0-1 0,-2-2 0,-1-1 0,-1-2 0,-1-1 0,-1-1 0,-1-2 0,0-1 0,0-1 0,-1-2 0,0-1 0,0-1 0,0-2 0,0-1 0,1-1 0,0-1 0,0-1 0,1-2 0,1 0 0,0-2 0,2 0 0,0-2 0,2-1 0,1 0 0,2-1 0,1-2 0,2 0 0,1 0 0,2-2 0,2 0 0,2 0 0,2-1 0,3-1 0,1 0 0,3 0 0,3-1 0,1 0 0,4 0 0,1 0 0,4 0 0,2-1 0,3 1 0,3-1 0,3 1 0,2 0 0,4 0 0,2 0 0,4 1 0,2 0 0,4 1 0,2 0 0,4 0 0,2 1 0,4 1 0,2 0 0,4 2 0,2 0 0,4 0 0,2 2 0,3 1 0,3 0 0,3 2 0,3 0 0,3 2 0,2 0 0,3 2 0,2 1 0,3 1 0,2 2 0,3 0 0,1 2 0,4 1 0,1 2 0,2 0 0,2 3 0,2 0 0,2 2 0,1 1 0,2 2 0,2 1 0,0 1 0,2 2 0,1 1 0,1 2 0,1 1 0,1 1 0,1 2 0,0 1 0,0 1 0,1 2 0,0 1 0,0 1 0,0 2 0,0 1 0,-1 1 0,0 1 0,0 1 0,-1 2 0,-1 0 0,0 2 0,-2 0 0,0 2 0,-2 1 0,-1 0 0,-2 2 0,-1 0 0,-2 1 0,-1 0 0,-2 2 0,-2 0 0,-2 0 0,-2 1 0,-3 1 0,-1 0 0,-3 0 0,-3 1 0,-1 0 0,-4 0 0,-1 0 0,-4 0 0,-2 1 0,-3-1 0,-3 1 0,-3-1 0,-2 0 0,-4 0 0,-2 0 0,-4-1 0,-2 0 0,-4-1 0,-2 0 0,-4 0 0,-2-1 0,-3-1 0</inkml:trace>
  <inkml:trace contextRef="#ctx0" brushRef="#br0" timeOffset="83">7613 7671 9502,'-17'6'-102,"10"-4"102,0 1 349,2-2-58,0 1 255,0-2-81,1 0-122,-1 0 17,2 0-93,-1-1 32,1-1-24,0-2 48,-1-2-38,0-3-11,-1-1-60,0-1-15,-2-3 35,1-1-33,-2-2 89,0-3-103,-1-2-92,0-3-24,1-3-55,0-4-136,0-3 72,1-3-104,1-4 117,1-1-157,1 0 71,0 2-159,1 0 56,0 4 33,2 3-16,-1 3 18,2 6-188,0 4 25,0 4-126,0 6 132,0 3 194,1 4 35,4 6 117,3 3 0,3 4 0</inkml:trace>
  <inkml:trace contextRef="#ctx0" brushRef="#br2" timeOffset="84">16881 7698 9502,'-12'-5'-243,"7"3"506,0 0 196,0 1-114,-1 0-137,0 1-9,-1 0-68,2 1 20,0 0-15,0 2 15,2 0-16,0 1-3,2-1 3,1 0 10,0-1 31,2-1 21,2 0-14,5-3-10,5-1-1,4-5 25,4-4-10,4-5-60,4-3-11,2-3-44,4-3 59,2 0-106,1-1 16,1 0-94,2 0-82,0 2 53,2 0-76,-4 2 100,1 1-84,-7 3 49,0 2-88,-6 2 72,-1 1 10,-5 3-1,-2 1 15,-5 3 101,-3 0 34,-3 2 25,-3 2-23,-1 0 42,-3 2 297,0-1-125,-3 2-93,-1-1-261,-3 1-187,2-1 134,-3 2-469,1 1 135,-1 2-353,-1 2 482,-1 3 162,-3 2 184,-2 2 0,-2 2 0</inkml:trace>
  <inkml:trace contextRef="#ctx0" brushRef="#br0" timeOffset="85">10143 7477 13862,'0'4'0,"-1"-1"0,0 0 0,0 0 0,-1 0 0,-1 0 0,1 0 0,-2-1 0,1 1 0,-1 0 0,0 0 0,-1 0 0,0-1 0,-1 1 0,0 0 0,0-1 0,0 0 0,-1 1 0,0-1 0,-1 0 0,0 0 0,0 0 0,0 0 0,-1 0 0,0 0 0,0 0 0,0-1 0,-1 1 0,1-1 0,-1 0 0,0 0 0,-1 0 0,1 0 0,-1 0 0,1 0 0,-1-1 0,0 0 0,1 1 0,-1-1 0,0 0 0,0 0 0,0 0 0,1-1 0,-1 1 0,0 0 0,1-1 0,-1 0 0,1 0 0,-1 0 0,1 0 0,0 0 0,1 0 0,-1-1 0,1 1 0,0-1 0,0 0 0,0 0 0,1 0 0,0 0 0,0 0 0,0 0 0,1 0 0,0-1 0,1 1 0,0 0 0,0-1 0,0 0 0,1 1 0,0-1 0,1 0 0,0 0 0,1 0 0,-1 1 0,2-1 0,-1 0 0,1 0 0,1 0 0,0 0 0,0 0 0,1-1 0,0 1 0,1 0 0,0 0 0,0 0 0,1 0 0,1 0 0,-1 0 0,2 1 0,-1-1 0,1 0 0,0 0 0,1 0 0,0 1 0,1-1 0,0 0 0,0 1 0,0 0 0,1-1 0,0 1 0,1 0 0,0 0 0,0 0 0,0 0 0,1 0 0,0 0 0,0 0 0,0 1 0,1-1 0,-1 1 0,1 0 0,0 0 0,1 0 0,-1 0 0,1 0 0,-1 0 0,1 1 0,0 0 0,-1-1 0,1 1 0,0 0 0,0 0 0,0 0 0,-1 1 0,1-1 0,0 0 0,-1 1 0,1 0 0,-1 0 0,1 0 0,-1 0 0,0 0 0,-1 0 0,1 1 0,-1-1 0,0 1 0,0 0 0,0 0 0,-1 0 0,0 0 0,0 0 0,0 0 0,-1 0 0,0 1 0,-1-1 0,0 0 0,0 1 0,0 0 0,-1-1 0,0 1 0,-1 0 0,0 0 0,-1 0 0,1-1 0,-2 1 0,1 0 0,-1 0 0,-1 0 0,0 0 0,0 0 0,-1 0 0</inkml:trace>
  <inkml:trace contextRef="#ctx0" brushRef="#br2" timeOffset="86">16940 7512 9502,'4'-16'42,"-1"8"27,-1 2 208,0-1-43,-1 1 126,-1 0 39,1 0-64,-1 1 50,0 1-89,0 0 15,-1 1-31,1 1 44,-2 1-184,-1 0 35,0 0-94,-2 2 54,0 1-8,-2 4 0,-1 2-14,-3 3 18,0 3-7,-2 1 6,-2 2-5,0 1-16,-1 1 16,0 1-15,-1 0 35,0 0-63,0 0 44,0-1-65,2 0-8,1-3-22,1 0 16,3-2 7,2-2-2,1-2-35,2-1-2,1-2-209,3-2 121,0 0-163,0-2 116,2 0-54,0 0 41,1-1-57,2 0 64,1-1 78,2 1-16,0 0 32,1 1 110,1 0-54,0 1 130,2 0-112,1 0 49,1 0-52,2 0 59,3-1 21,0 0 31,1-1 6,2-1 11,0-1-98,1 1 12,0-1-31,0 0-70,1 0 35,-1 0-96,0 0 80,-2-1-86,0 1 58,-3-1-104,-1 0 94,-3 0-30,-1 1 72,-3 0-37,-1 0 26,-3 0 38,0 0 484,-3 0-263,-3 0 353,-1 0-448,-4 1-28,0 0-151,-1-1 18,0 1-104,0-1 127,0 0-186,-2 1 94,1-1-146,-2 0 107,1 0-8,-2 0 33,0 0-60,0 0 45,-1 0-24,-1 1 36,-1 2 71,-1 0 41,-3 3 2,1-1-13,-3 3 21,0 0-16,-2 0 97,1 1-88,-1-1 81,3 0-35,-1-1 26,4-2-22,-1 0-15,4-2-34,1 0 37,1-2-79,2 0 1,1-1-11,2 0 13,0 0-114,1-1 26,1-1-100,1-2-63,1-2 79,0 1-89,1-1 84,0 0-2,0 0 61,1 1-40,-1 1 73,1 1 47,-1 0 29,1 0-1,-1 2-22,1-1-45,1 1 145,2-2-5,4-1 104,5-3-72,4-3 23,4-3 10,3-2-17,3-2-25,3-2-24,-1 0-32,3-1 41,-2 1-20,3-2 8,-2 2 1,1 0 32,-2 1 3,0 2 10,-3 2-15,-1 0-33,-2 3-4,-1 1-10,-3 2 8,-1 0-13,-1 2 10,-1-1 3,-2 2 3,2-2 1,-2 1-4,0-1-1,-1-1-62,0 0 52,0-2-55,-2 1 60,0-1-35,-2 1 14,-2 0-19,-2 0-74,-1 3 23,-2 0-93,-1 1 96,-3 2-687,-2 2 573,-5 2-525,-6 4 696,-5 7 0,-4 2 0</inkml:trace>
  <inkml:trace contextRef="#ctx0" brushRef="#br0" timeOffset="87">10138 7462 12548,'13'-30'0,"-87"25"0</inkml:trace>
  <inkml:trace contextRef="#ctx0" brushRef="#br3" timeOffset="88">12703 7541 9502,'-7'1'-550,"3"0"629,2 1 46,0-2 25,1 1-27,0-2-166,1 0 138,0-3 18,1-1 7,0-1-17,0 0-6,1 0 11,-1-1-12,1 2 153,-1-1-76,0 1 106,0 1 84,0 0-96,0 0 98,-1 1-91,0 1 17,0 0-44,0 0 88,0 0-12,0 0-29,0 1 29,0-1-205,0 1 9,0 0-346,0-1 171,0 4-111,0 1 226,-1 6 13,0 2-26,0 5 11,-1 0 10,0 3 12,-1-1 64,0 2-107,-1-1 69,0 1-77,0-1-10,0 1 9,-1 0 6,0 0 9,-1 0-65,0 0 3,0 0-77,0 1 16,-1 0 9,0 1-18,-1-3-45,1 1 27,-1-2-75,2 0 102,-2-3-81,3-1 111,-1-3-84,3-2 83,0-2-82,1-2 5,1-1-83,1-2 67,1-2-4,1-2 180,3-4-22,0-3 101,1-3-50,0-2 9,0-1-54,0-2-1,0 0 27,-1-1-2,0-1 72,0 0-40,0-2 71,0 1-16,-2-1 62,1 0-51,-2 1 28,0 0-15,0-2-10,-1 1 54,-1-1-102,0 1 58,0-2-83,0 2 24,0-2-19,-1 2 43,0 1-80,-1 3 9,-2 1-28,1 4 7,-1 1 24,2 4 16,-1 1-21,2 3-127,0 1 13,0 4-97,1 2 44,0 8 94,0 4-22,0 5 156,0 3-37,1 1 93,0 4-93,0-2 52,0 2-32,-1-1 7,0 1-12,-1-2 7,-2 0 39,0-2-5,-2 0-41,-1 0-36,0-1-1,-1-1 32,-1 1-85,0 0-4,0 0-106,0-1 15,1 1 14,-1-4-22,3-1 43,-1-3-170,3-3 45,0-3-102,2-2 89,0-2-298,1-2 59,1-3-199,3-2 204,4-3-203,6-7 397,6-6-210,5-7 449,5-6 0,3-3 0</inkml:trace>
  <inkml:trace contextRef="#ctx0" brushRef="#br0" timeOffset="89">9635 7681 9502,'-1'-14'-58,"1"6"15,-1 1 121,0-2-23,0 1 84,1-1-33,0 0 37,0-1 32,0 0-7,0 0 8,0 1 15,1-1-2,0 2-1,2 0 62,0 1-50,-1 1 53,1 1-61,-1 1 23,1 1-24,-2 0 116,0 2-98,0 3-77,0 3-88,-2 9-86,-1 4 104,-3 10-225,-1 4 98,-3 7-186,-1 6 6,0 2 76,-1 0-55,1 0 77,0-5 90,-1 1-45,0-4 67,0 0 83,-1-3 5,0 0 106,1-3-115,-2 0 65,2-1-37,-1-2 31,1-1-28,1-5-134,1-1 6,2-6-43,2-3-366,4-6 125,3-5-260,5-8 346,9-10 133,8-14 118,9-9 0,5-9 0</inkml:trace>
  <inkml:trace contextRef="#ctx0" brushRef="#br3" timeOffset="90">12659 7685 8934,'-5'-6'1714,"3"2"-1440,0 1-13,1-1-79,1 0 47,0-1-83,0 0 44,0 0-18,0-1 11,0 1 0,0 0 4,0 0 59,0 1-17,0-1 83,2 1-112,-1 0 136,2 0-77,-1 0 82,1 0 101,-1 0-114,0 1 96,0 0-121,-1 0 29,0 1-55,0 1 1850,0-1-1475,0 5 1326,-1-1-1875,0 8 21,0-1-21,0 6 29,0-1 0,-1 3 1,0 2 88,-2 2-23,1 1 80,-2 2-77,0 2 156,-1 0-78,-1 2 96,-2 0-104,0 2-144,0-3-27,-2 2-100,2-2 0,-1 0 0,1-2 0,-2 0 0,2-1 0,1-2 0,0-2 0,0-1 0,1-3 0,1-1 0,0-4 0,3-1-211,-1-4 26,2-2-207,0-2 14,2-6 21,2-3 16,2-12 0,3-5 97,2-7-56,3-3 89,-2-2-9,1 0 66,-2 0-9,-1 4 76,0 2 12,-3 3-16,0 3 1,-2 2-55,-1 3 14,0 1 0,-1 1 0,-1 2-15,0 0 11,-1 1-10,1 0 14,-1 1 0,0 0 84,0-1-27,-1 2 249,1-1 658,-1 1-28,-1 0 340,0 0-509,0 2-286,1 0-86,0 2-140,0 1-24,1 1-59,0 1-2,0 2-34,0 0 42,0 1-63,0 4 193,0 2-44,1 8 71,0 0-122,0 5-39,-1-1-43,1 2 0,-1-1 0,-1 1 0,0-1 0,-1-1 0,0 0-186,0-2 61,-1-2-109,1-2-303,1-1-313,0-1-187,1-2-22,-1-2-581,1 0 946,0-2-667,1-2 1016,1 0 0,1-2 0</inkml:trace>
  <inkml:trace contextRef="#ctx0" brushRef="#br0" timeOffset="91">7814 7740 9502,'13'-10'-593,"-7"6"670,-1-1 41,0 0 217,-2 1-128,1 0 21,-1 0-90,-1-1 28,-1 1 32,0 0-51,0-1 66,-1 0-78,0 1 76,-1-2 2,0 1-1,-1-1-15,-1 1 23,-2-1-29,1 0 76,-2 1-93,0 0-7,-1 0-39,1 1 17,-2 1-43,0 0 35,0 1-39,-1 0-37,-2 1-18,0 1 15,-1 0 7,0 0 34,0 0-49,0 2 8,0 1-44,0 0 37,2 2-14,-1 0 6,1 1-19,1-1 2,0 1-11,2-1-32,0 0 67,2 0-30,0 0 40,1-1-74,1 1 10,1-1-64,-1 0 49,2 1-35,-1-1-9,0 1 17,0 0 35,-1 0 37,0 2 15,-1-1-31,-2 2 100,1 0-17,-1 0 100,0 1-53,0 0 5,2 0-46,0-1 6,2 0-74,0 0 46,2 0-30,2-1 57,2 0-81,6-1 6,2-1-29,8-1-90,3-2 77,5 0-115,1-2 112,4 0-164,-2-1 93,3 0-120,-3-2 44,0 0 43,-3 0-28,-2-1 48,-2 1 17,-2 0 7,-3 1 16,-2 0-33,-4 0 86,-1 1-6,-3 0 30,-2 0 116,-2 0-86,-1 0 102,-1 0-72,-1 0 53,0 0-31,0-1 83,0 0-118,1-2 28,-1 0-79,1-2 41,0-1-87,0 0-1,-1-2-16,0 1 18,0 0 17,-1 0 24,0 0-36,-1 0-16,-1 0 43,-1 1-65,-2 0 31,-3 0 0,-2 1-5,-3 0 17,-3-1-13,-1 2 9,-4-1-10,-1 0 20,-2 1-22,-1-1 16,-1 2-17,0-1 23,0 0-61,2 1-19,2 1-2,2 0-242,1 1 121,2 1-178,0 1 134,3 1-289,0 1 103,2 4-43,1 2 248,-2 5 244,0 2 0,-3 4 0</inkml:trace>
  <inkml:trace contextRef="#ctx0" brushRef="#br0" timeOffset="92">10169 7648 9502,'-21'-10'1035,"9"8"-193,-2 1-26,0 2-267,0 2 119,2 3-276,2 4-119,2 5-86,3 5-6,2 4-46,2 5-35,1 3 19,3 3-33,4 4-23,2 1-2,4 3-11,1-2-197,0-1 108,2-2-168,0-3 158,0-4-560,2-3 178,0-6-419,1-2 400,-1-5 234,1-2 110,0-3 106,-1-1 0,-1 0 0</inkml:trace>
  <inkml:trace contextRef="#ctx0" brushRef="#br0" timeOffset="93">12577 7639 22548</inkml:trace>
  <inkml:trace contextRef="#ctx0" brushRef="#br0" timeOffset="94">7669 8045 9502,'-8'-14'-50,"5"6"40,0 1-46,0-1 113,2 1-11,0 0 60,0 0-19,1 1 80,0 1-55,0-1 61,0 2-75,0-1 44,0 1 11,0 0 17,0 0 66,0 0-49,0-1 64,0 0-11,0 0 9,0 0-23,0-1-26,0 0 5,0-1-1,0 1 1,0-2-15,0 2-11,0-1-36,0 2 36,0 0-97,-1 2 36,0 0-35,0 1 62,-1 0-87,1 2 30,-2 2-82,-1 4-80,-2 7 43,-1 5-70,-2 8 70,-1 3-13,-1 4 15,-2 1-64,-1 4 90,-1-1-37,0 2 71,-1-1-37,-1 0 70,0-1-7,1-2 19,0-2-7,2-3-25,1-4 9,1-1-1,3-4-49,-1-1-24,4-6 8,1-1 7,2-5-167,1-1 42,1-3-1159,1-1 656,-1-2-594,0-1 838,0-1 100,-1-2 23,1-1-47,1-1 99,0-2-33,2-1 39,2-3 1,5-2 73,3-3 77,5-2 58,5-6 0,4-3 0,5-4 0</inkml:trace>
  <inkml:trace contextRef="#ctx0" brushRef="#br0" timeOffset="95">8018 8040 9502,'-11'-8'-257,"8"3"241,0-1 198,1-1 26,0-1 128,1 0-83,0 0-37,1-1-22,-1 1-20,0 0 27,0 0 0,-1 0-1,0 1 84,-2-1-65,0 1 74,-1 0-86,-1 1 36,0 0-33,-1 0 0,1 0-1,-1 2 21,1-1-14,0 1 69,1 1-51,1 0-1,1 1-33,1 0-76,1 1-49,-1 3 57,2 2 45,1 7 45,2 3-6,1 5-29,1 4 13,2 3 16,1 3-26,-1 1 54,1 4-39,-2-2 85,2 4-42,-2-1-39,0 2-19,0-2-44,-1 2-96,-1-2 21,0 2-71,-1-2-100,-1 1 48,0-4-71,0 0 101,-1-2-210,0-1 57,1-3-152,-1-3 134,1-2 5,-1-4 3,0-2-22,0-3-176,0-3 95,0-2-151,-1-2-293,0-2-863,0-1 727,2-3-464,-1-5 1332,3-6 0,-1-4 0</inkml:trace>
  <inkml:trace contextRef="#ctx0" brushRef="#br0" timeOffset="96">16348 9152 16611,'22'0'-884,"-10"0"636,1 0 130,-1 0 120,0 0 71,-3 0-54,-1 0 92,-1 0-75,-2 0 76,-2 0 178,0 0-107,-2-1-95,-1-1 38,-2-2-189,-1 0 211,-2-2 27,-1 1 97,-2 0 56,3 0-10,-1 1 211,2 0-125,1 2 112,0 0-65,2 0-356,0 1 128,-1 0-148,0 0 108,-1 2-87,-1-1-89,-1 2-69,-2 0 12,-1 0 215,-1 1-229,-1-2 104,-1 2-161,-1-1 177,1 0-21,-1 0 115,1 1-42,0 0-223,1-1 114,1 2-272,1 0 123,0 1-187,2-1 54,-1 1-126,1-1 94,-1 1 26,0 0 83,-1-1 54,-1 1 268,-1-1 39,-3 0 219,-3-1-65,-1 1 83,-4-2-20,-2 0 59,-2 0-15,0 0-38,-3 0-62,1 0-63,-4 1-137,4-1-29,-4 2-69,6-1 26,-2 2-137,4-1 16,0 1-133,3 1-64,2-1 32,2 1-94,1-1 75,1 0 7,2 0 51,0-1 6,0-1 114,0 0-4,-3 0 100,0-1-26,-3-1 173,-2 0-26,-1-1 125,-3 0-107,-2 0 46,-2 0-73,-2 0 37,-2 0-109,0 0-26,1 1-58,1 0-9,2 1-20,0 0 11,2 1-12,1-1-44,2 1 47,1 0-54,3 0 45,1 0-27,1-1 13,1 1-14,0-1 36,1 0 5,1-1 20,-1-1-2,2 1 28,-2-1-3,2 0 5,-3 0 66,1 0-50,-2-1 57,-2-1-69,0-1 75,-3 0-43,-1-1 57,-3 0-46,-1 1 71,-1-1-39,-2 1 34,1 1-60,1-1-10,0 1-1,2 1-4,2-1 37,2 1-39,1 0 40,2-1-47,1 1-59,2-1 51,1 1-46,1 0 13,2 0-13,1 0-10,0-1 14,3 1-2,-2 0 38,1-1-31,-1-1 31,-1 0-22,-2 0-40,-2-2 24,-3 1 42,-1-1 58,-4-1-11,-2 0-11,-4 0 77,-2 0-24,-2-1 126,0 2-73,-1-1-36,1 2-30,0 0-31,3 0-3,1 1 20,2-1-11,3 2 26,2-1-66,2 1 11,3 0-6,3 0-71,1 0 31,3 0-26,2 1 26,1-1-20,1 1-10,0-2-53,1 1-38,-1-1 8,0-1-3,-2 0-11,-1 0 54,-1-2-2,-3 0 15,-3 0 17,-2-1 60,-3 0 25,-2 0 11,-1 0 88,-2-1-73,1 0 87,-1 0-107,0 0 96,2 1-68,1 0 86,3 0-50,1 1-42,3 1-26,1 0-15,2 0-49,2 1 0,1-1-12,2 1-5,1-1-11,1 0 24,0 0-32,1 0-34,0-1 14,0 0-60,-1-2 55,1 2-19,-2-2 10,-1 1 36,-1-1-46,-1 0 124,-3 1-47,-2-1 76,-2 0 54,-2 0-38,-1 0 34,-1-1-60,-1 1 56,1 0-51,-1-1 48,2 1 4,1 0-10,1 1 64,1 0-53,2 0 27,2 0-4,2 0-20,1 2-74,3-1-4,0 1-50,3 1 67,0 0-76,0-1-25,1 1-22,1 0 23,-1-2-38,0 2 40,-1-2-102,0 0 63,-2 0 25,-1 0 44,-2 0 25,-2-1 49,-2 1-26,-2-1 30,-2 0 63,-1 0 16,-2 0 5,1 0-32,0 1 8,0 0-26,3 1 82,1 0-88,2 0 56,2 1-34,2 0 16,2 1 0,1 0-50,2 0-15,1 0-10,1 1-65,0-1 21,1 0-46,1 0-59,0-1 13,0-1-75,0 0 93,0 1-89,0-2 83,-1 0-91,1 0 113,-2 0-27,1-1 50,-2 1-14,-2-1 21,0 1 24,-3-1 20,-1 1-17,-2 0 71,-1 0-59,0 0 56,-1 0 15,1 1-13,0-1 74,1 1-82,1-1 53,1 2-32,2 0 20,1 0 31,2 0-72,0 1 37,2 0-57,0 0-45,2 1-26,-1-1-6,1 0 15,0 0-10,0 0-13,0-1-11,0 0-54,0-1 55,0 1-50,0-2 45,0 1 28,0 0 5,0 0 26,0 0-33,-1 0 29,-2 0-19,-1 0 31,-3 0 13,-1 0-1,0 0 16,-2 1 8,1-1-11,0 1 8,1 0-21,1 0 33,1 1 12,0 0-10,2 1-8,1-1-6,0 1 20,2 0-10,-1 0 9,2 0-70,-1-1 28,1 1-27,-1-1-52,1 0-24,0-1-6,0 1 28,0-1 18,0 0 3,0 0-20,0-1-11,0 1 43,-1-1-9,0 0 9,-1 0 28,-1 1-21,-1-1 27,-1 1-13,0-1 40,-1 1-23,-1 0 26,0 1 36,1 0-51,0 0 53,1 0-74,0 1 66,2 0 5,0 0 9,1 0 26,1 0-82,0 1 35,0-1-41,1 1 1,0 0-8,0-1 11,0 0-164,0-1 48,0 1-139,1-2-48,0 1 73,1-1-63,1 0-92,1 1 92,-1-2-114,1 2 132,-2 0-646,0 0 200,0 2-448,-1 0 511,0 2-204,1 4 552,-1 5-253,2 7 548,2 5 0,1 3 0</inkml:trace>
  <inkml:trace contextRef="#ctx0" brushRef="#br0" timeOffset="97">9227 8318 13483,'0'5'0,"-1"0"0,-1-1 0,-1 1 0,0 0 0,-1 0 0,0 0 0,-1 0 0,-1 0 0,0-1 0,-2 1 0,1-1 0,-2 1 0,0-1 0,0 0 0,-2 0 0,1 0 0,-2 0 0,1 0 0,-2 0 0,0-1 0,0 0 0,-1 1 0,0-1 0,0 0 0,-1-1 0,-1 1 0,1-1 0,-1 0 0,-1 0 0,1 0 0,-1 0 0,0-1 0,0 0 0,-1 1 0,1-2 0,-1 1 0,1 0 0,-1-1 0,0 0 0,0 0 0,0 0 0,1-1 0,-1 0 0,1 1 0,-1-2 0,1 1 0,0 0 0,0-1 0,1 0 0,-1 0 0,1 0 0,1 0 0,-1-1 0,1 1 0,1-1 0,0 0 0,0-1 0,1 1 0,0 0 0,0-1 0,2 0 0,-1 0 0,2 0 0,-1 0 0,2 0 0,0 0 0,0-1 0,2 1 0,-1-1 0,2 1 0,0-1 0,1 0 0,1 0 0,0 0 0,1 0 0,0 0 0,1 1 0,1-1 0,1 0 0,0-1 0,1 1 0,1 1 0,1-1 0,0 0 0,1 0 0,0 0 0,1 0 0,1 0 0,0 1 0,2-1 0,-1 1 0,2-1 0,0 1 0,0 0 0,2 0 0,-1 0 0,2 0 0,-1 0 0,2 0 0,0 1 0,0 0 0,1-1 0,0 1 0,0 0 0,1 1 0,1-1 0,-1 1 0,1 0 0,1 0 0,-1 0 0,1 0 0,0 1 0,0 0 0,1-1 0,-1 2 0,1-1 0,-1 0 0,1 1 0,0 0 0,0 0 0,0 0 0,-1 1 0,1 0 0,-1-1 0,1 2 0,-1-1 0,0 0 0,0 1 0,-1 0 0,1 0 0,-1 0 0,-1 0 0,1 1 0,-1-1 0,-1 1 0,0 0 0,0 1 0,-1-1 0,0 0 0,0 1 0,-2 0 0,1 0 0,-2 0 0,1 0 0,-2 0 0,0 0 0,0 1 0,-2-1 0,1 1 0,-2-1 0,0 1 0,-1 0 0,-1 0 0,0 0 0,-1 0 0,0 0 0,-1-1 0,-1 1 0,-1 1 0</inkml:trace>
  <inkml:trace contextRef="#ctx0" brushRef="#br3" timeOffset="98">16604 8324 9502,'0'-9'118,"0"5"189,0-1-95,-1 1 32,0-1-97,0 0 59,0 0-71,-1 0 47,1-1-5,0 2 0,0-1-10,0 1 13,1-1-36,-1 2 36,1-1-93,-1 1-10,1 1-1,-1-1-67,1 1 56,0 0-71,0 0 58,0 1-81,0-1 42,0 1-69,1 0 58,-1-1-11,1 1 27,1 0-1,0 0 15,0 0 26,0 1-27,-1 0 16,1 0 270,0 0-190,-1 1 230,0 1-284,-1 2-18,0 4 6,0 3-18,-1 3-21,0 3 36,-1 2-38,-1 2 43,0 2 48,-1 2 10,0 1-2,-1 2 94,0-1-80,-1 2 98,0-3-97,0 2 45,-1-2-79,1 0 68,0-2-63,0-2-13,1-2 5,1-2-8,0-2-91,1-1 50,1-3-129,0-2 102,1-1-133,0-3 61,1-1-83,-1-2-169,1-1 226,0-4-176,0-3 230,0-7 6,1-2-81,0-6-3,1-1-12,1-3-18,1-1 77,1-1-20,0 1 28,-1 0 63,0 2-42,-1-1 42,1 3 16,-2 0 21,1 2-4,-2 0-12,2 2 12,-2 0-14,1 0 94,-1 0-88,1 2 111,-1-1-74,1 1 117,-1 0-66,0 1 40,-1 0-76,1 2 33,-1 1-15,0 2 47,-1 2-14,1 1 24,-1 1-76,0 2-44,0 1-48,0 1-37,0 2 1,0 1-46,0 6 29,0 2-80,1 6 217,-1 2-40,0 4 159,0 2-39,-1 2 7,0 1-56,0 2-10,-1-2 18,0 1-10,-1 0 106,0-2-98,0 0-48,-1-2-2,0-1-9,0-2 48,1-2-92,0-1-6,0-2-104,0-1-66,1-2 31,1-2-55,1-2-19,0-2 84,1-2-72,-1-2-367,1 0 394,1-6-335,1-2 464,2-9-57,0 0-47,2-5-29,0-1 14,-1 0 12,0 1 33,0 0 13,-1 2-3,0 0 102,-2 2-27,0 0 83,0 1-39,-1 2 3,-1 0-40,0 2-16,0 0 64,0 1-23,0 1 104,0 2-57,0-1-72,0 3 31,0 0-75,0 1-352,0 1 204,0 6-331,0 2 357,0 13 35,-1 1-133,-2 10 63,-1 0-145,-1 6 202,-1-1 39,0 2 119,-1 0 0,-1 0 0</inkml:trace>
  <inkml:trace contextRef="#ctx0" brushRef="#br0" timeOffset="99">12496 8476 9502,'-4'-28'-50,"3"14"56,-1-1-33,0 1 72,1-1 81,1 1 26,-1-1 12,1 2 8,0 1-83,1 2 29,0 1-29,1 1-1,0 2-3,0 1-6,0 1-16,0 1 27,0 1-25,-1 1 63,1 0-45,-1 3 40,0 3-95,-1 8 6,-1 5-21,-2 8-32,-4 8 17,-2 5 13,-3 8-10,-1 5-20,-1 9-7,-1 9-63,-2 9 53,3-12 6,1 0 35,3-17 3,1 1 1,-1 2-1,-1 0-6,1 3 3,-1 0 23,0 0 5,0 2 0,0-1-5,-1 1-24,1-1 1,-1 1-12,1-1-1,0 1 1,-1-1 4,1 0 10,0-1 1,1 0 3,1 0 2,0-1-72,0-1-18,1-2-75,-1 19 1,-1 3 65,0 12-43,1-1 35,2-10 5,2-1-29,1-8-20,2-6-17,1-7-70,0-8 42,2-4 2,0-5 23,2-6-47,2-5 3,2-5 6,2-8 71,3-4 70,1-8 55,3-3 0,0-5 0</inkml:trace>
  <inkml:trace contextRef="#ctx0" brushRef="#br0" timeOffset="100">14668 8892 9502,'0'-8'48,"0"5"41,0 1 45,0-1-11,0 1-1,0 0-1,0-1 18,0 1 4,0-1 5,-1 1-9,0-1-8,-2 1 50,-2-1 27,-4 0-10,-3 1 50,-4-1-4,-5 2 14,-3-1 34,-4 0 86,-3 0-66,-2-1 67,-2-1-60,-3-1-76,0-1 52,-2-2-103,0-1 86,-2-1-82,1-1 76,-1-1-87,-1-2 45,-1-2-44,2 0 11,-2-3-25,1 0-19,-2-3-16,1 0 31,-3-2-114,0-2 31,-3 0-85,-2-1 16,-2 0-5,-3 0 54,-1 0 6,0 2-182,-2 2 37,3 2-192,-5 2 162,6 3-81,-3 2 75,6 2-98,2 2 72,5 3 31,4 0 29,6 3-6,6 1 6,3 1-5,8 0 1,3 1 23,6 1 24,3 0-17,3 0 35,2 0-239,3 0 63,3 1-155,6 0 113,7 2 131,7 3-37,6-1 85,6 2-55,5 0-20,6 3 21,2 0-84,3 3 150,3 1-61,3 4 126,2 2-77,3 2 275,-1 2-97,1 1 188,-2 0-136,1 2-61,-4-1-28,2 1-29,-3-1-57,-1 1-6,-1-1 6,-1-1 7,-1 0-76,-2 0 7,-2-1-82,-2-2 32,-3-1-14,-4-2 43,-3 0-14,-2-3 114,-5 0-66,-2-1 49,-5-2 6,-4-1-41,-4-1 50,-2-1-57,-4-2 182,-2 0-27,-2-2 119,-2-1-90,-2-1 160,0-1-47,0-1 129,-3-1 120,-2-1-134,-4 0 134,-2-2-152,-5-3-95,-1-3-32,-4-2-54,-1-3-82,-5-3-28,-3-1 0,-4-2 14,-3-3-118,-4 0 37,-3-1-107,-3-1 92,-3-1-207,-4-1 44,-3 0-152,-3 0-2,-4 1 130,1 0-92,-4 0 92,5 2 86,-2-1 1,9 1 46,0 0-205,6 1 22,1 0-108,5 1 86,3 1-64,4 1 33,4 1-47,6 3 89,2 0-350,8 4 395,3 0-269,7 3 492,4 0 0,2 0 0</inkml:trace>
  <inkml:trace contextRef="#ctx0" brushRef="#br3" timeOffset="101">16534 8513 10127,'2'-8'1413,"-1"5"-1192,1 0 54,0 0-69,0 0 12,0 0-29,1 0 3,-2 0 16,1 2 1106,-2-1-778,0 4 718,-1 0-1056,-1 7-8,0-1 0,0 3 12,1 0 15,0 0-75,0 2 31,1 0-28,-1 1 25,1 2-16,-1 0 12,0 0-27,0 2-6,0 0 21,-1 0-19,0 0-31,-1 1 17,0-1-31,-1 1 55,0 1-112,0-1 35,0 1-117,-1-2 107,0 1-221,-1-1 115,0 0-171,1-2 76,0-1 44,0-2-34,3-2 39,-1-2-140,2-2 39,1-2-281,0-2 173,1-2-97,1-2 143,2-3 141,1-3 22,1-3 48,-1-1-6,0-2-84,0 0 10,0-1 1,-1 0-35,-1 0 1,0 1 0,-1-1-13,-1 0 56,-1 0-14,0 1 24,0 1 76,0 0-55,0 1 35,0 0-99,0 0 110,0-1-34,0 1 125,0-1-96,0-1 129,0 0-72,0 0 132,0 1 85,0-1-54,1 0 87,-1 2-26,1-1-54,0 2 26,1 0-47,-1 1 129,-1 1-26,1 0 96,-1 1-74,0 0-5,0 0-23,0 1 33,0 1-89,0 0-20,0 1-27,0 1-21,-1 1-66,-1 0 4,1 1-67,-1 0 11,1 0 59,-1 2-40,2 1-67,-1 3-13,1 2-72,-1 2 57,1 2 162,0 1 8,0 2 47,0 1-61,0 1 149,0 2-48,0-1 145,0 0 55,0 0-110,0 0 86,0 0-156,-1-1-29,-1 1-65,-1-1 22,-1-1-71,0 1-13,-2 0-1,1 0 29,-2-1-74,1 1 37,0-2-120,0 0 66,1-1-103,1-1 21,0-2-51,1 1-45,0-3 82,1 1-69,1-2 9,-1-1 34,1 0-43,1-3 72,0 1-213,0-3 112,0-2-145,0-2 143,0-5-7,0-1 29,0-4-52,0 0 21,2 0 38,-1-2 3,2 2 47,-1-1 77,1 1-63,-1 0 48,0-1-77,0 2 66,0-1-47,0 1 61,-1 0-14,0 0 32,0 0 43,0 0 16,-1 0 48,0 1-30,0-1 66,0 0 43,0 0-25,0 2 69,0 0-111,0 2 135,0 1-74,0 1 106,0 1-75,0 2-22,0 0 267,0 2-186,1 1 207,0 3-283,2 3 49,-1 2-25,2 3 4,-3 3-25,1 0 55,-1 3-22,-1 1 108,0 0-109,0 0 47,-1 2-99,0-2 36,-1 2-47,-1-1-28,-1 0 21,0-1-20,1 0-64,0-1 24,1 0-79,-1 0-7,0 0 26,0-1-64,1 0 99,-1-1-119,1-1 89,0-1-126,0 0 110,0-2-144,1-1 93,0-1-102,0-1 17,-1-1 36,2-1-41,-1-1 56,0-1-364,0-2 249,1-3-244,0-2 60,1-7 88,1-4-167,2-4 126,2-1 192,2-1-25,0 0 102,0 2 32,0 1-14,-1 1 80,-1 1-89,0 0 53,-1 2-58,-1-1 49,-1 2 116,-1-2-51,0 2 109,-1-2-79,-1 1 43,0 0-36,0 0 81,0-1-113,0 1 28,-1-1-75,-1 1 23,0 1 46,0 2-31,0 2 34,0 1-54,0 1 53,0 2-36,1 2-15,0 0-117,0 3-21,1 0-41,0 6 97,0 0-95,0 3 71,0 1-107,1 1-169,-1-1-378,1 0-22,0 0-116,1-2-138,0 0 656,0-3-281,1 1 640,1-3 0,0 2 0</inkml:trace>
  <inkml:trace contextRef="#ctx0" brushRef="#br2" timeOffset="102">4355 8711 9502,'-18'0'1206,"11"0"-230,1 0-61,0-1-45,2 0 49,0 0-139,1-1-280,2 0 15,0 1-253,1 3 63,-1 2-241,-2 7 10,-2 5 81,-4 6-19,-4 7 23,-2 2-93,-5 8-31,0 0 1,-3 7 15,0-3-147,-1 4-3,0-3-126,2-1-660,1-2 256,2-2-470,2-1 504,1-2 316,2-3 127,0 0 132,0-2 0,-1 1 0</inkml:trace>
  <inkml:trace contextRef="#ctx0" brushRef="#br2" timeOffset="103">3507 8873 9502,'-21'0'617,"12"0"208,2 0-175,0 0 469,1 0-480,1-1 101,1 0-201,1 0-60,2 0-310,2 0-248,0 1-918,5 0 758,-2 0-676,2 2 915,0 0 0,1 2 0</inkml:trace>
  <inkml:trace contextRef="#ctx0" brushRef="#br2" timeOffset="104">3956 8975 9502,'-18'0'1739,"10"0"-1272,-3 1 573,1 1-267,-2 3 426,0 3-519,0 0 398,1 3-292,0 0 342,0 1-8,2 0-372,0 0 197,0-1-290,2 0-219,1 0-41,1-2-107,1 1-152,2-2-9,0 0-61,1-1 26,1-1-364,1-1 101,1 0-251,3-2-204,2 0 247,2-1-336,2-2 361,0 1-324,2-2 209,1 0-241,2-2 241,0-2 143,1-1 27,-2-2 103,2-1 50,-2 0 24,0-1 29,-2 0-38,-2 1 197,-2 0-48,-2 1 108,-2 1-99,-2 1 373,-2 1-56,0 1 259,-2-1 122,-1 2-244,-2 1 229,-1 0-280,-1 1-72,0 0-70,0 0-70,0 1 59,0 0-127,1 1 57,-1 1-76,1 2-34,0 1 26,1 2-11,0 0-23,1 1 45,1 0-47,0 1 44,1 0-41,0 1 5,0 0-28,1-1-106,0-1 34,1 0-108,1 0 107,3-2-104,1 0 64,2-2-69,3-1 21,1-2-357,2-1 56,2-3-229,2-2-238,1-5 261,2-2-251,0-2 145,0-2 234,0-1-58,-1-1 169,-1-1 55,-3 0 50,-2 2 7,-3-1 72,-3 3 35,-3 0 58,-2 3-11,-4 1 5,-2 0 29,-3 3 19,-4 1-16,-3 2-202,-2 0-32,-3 3-108,1 0 110,-1 1-358,2 1 111,1 0-225,2 0 418,3 0 173,1 0 172,1 1 0,-1-1 0</inkml:trace>
  <inkml:trace contextRef="#ctx0" brushRef="#br1" timeOffset="105">18436 9013 9502,'-2'-12'391,"-1"7"213,0 0-118,-2 1 297,1 1-326,-1 1 1,0 0-109,-1 0 51,0 1-97,-1 1-40,-1 0 6,0 1-49,0 1-3,-1 2-26,1 1 26,-1 1-16,1 0 115,-1 0-89,2-1 126,-1 1-138,2-1 77,0-1-98,1 0 73,1 0-122,0 0-34,1-1-30,1 0-2,0 0-133,1-1 47,0 0-102,1 0 94,0 0-54,0 0 30,1-1-102,2 0-64,3-1 17,1 1-63,3-1-33,2-1 101,1 0-77,1-1 74,1-2-20,-2 0 3,1-1 16,-2 1 33,0-1 128,-2 0-7,-1 0 69,-2 0-75,0-1 78,-2 0-54,-1 0 88,0-1 129,-2 0-42,0-1 95,-1 0-107,-1 0 76,0 1-24,-1-1 68,-2 0-230,-2 1-31,-2 0-128,-1 0 107,-1 2-431,-1 0 147,-1 2-321,0 1 301,0 0-395,1 3 192,0 1-307,0 4 183,-1 3 200,1 4-5,0 1-130,0 4 164,1 0 0,-1 2 206,0 2 210,-1 0 0,-1 2 0</inkml:trace>
  <inkml:trace contextRef="#ctx0" brushRef="#br1" timeOffset="106">19206 8938 9502,'-28'-11'1170,"16"7"-263,0 0 768,1 2-775,1 1 46,1 0-309,0 3 165,2 1-214,0 5-184,0 4-19,-1 4-91,0 5-6,-1 2-36,-1 3 43,-1 1-87,0 0-128,0-2-13,0 1-106,-2-2-245,1 0 100,0-2-151,0-1 228,2-2-769,1-1 235,3-2-640,0-1-98,4-2 382,0-1-245,1-3 543,1-2 3,2-1 438,0-3-139,3-1 397,1-1 0,1-2 0</inkml:trace>
  <inkml:trace contextRef="#ctx0" brushRef="#br1" timeOffset="107">19024 8974 9502,'-14'-13'615,"10"7"-89,1 1-167,0 0 134,1 1-98,1 0 94,-2 0-146,2 1-4,-1 1-55,-1 0 44,0 0 158,-2 0-85,-1 1 121,-1 1-145,-1 0 183,-2 2-91,0 3 124,-1 2-7,-1 2-171,-1 4 97,0 2-161,-1 2 28,0 3-70,-1 3 28,0 3-84,-1 2 68,1 1-52,-1 0 86,1 3-105,1-2-5,0 1-66,1-1-47,0-1-64,2-2 11,0-1-1,2 0-255,0-2 77,3-1-177,1-2 201,2 0-487,0-4 163,2 0-419,1-2 395,0-1-429,0-3 251,0-2-326,0-3 201,1-1 247,1-2-30,-1-1-10,1-2-12,-1-2-38,1-2 64,0-6-325,0-3 221,-1-4-287,1-2 386,-1 0-143,1 0 424,-2 3-182,-1 0 412,-2 2 0,-1-2 0</inkml:trace>
  <inkml:trace contextRef="#ctx0" brushRef="#br0" timeOffset="108">15049 9055 9502,'-7'-11'-75,"5"6"516,1 1-81,1 0 298,0 1-77,0 0-178,0 0 66,0 1 398,0 0-459,-1 1 377,0 2-589,-4 1 43,1 3-23,-2 2 0,1 1-3,-1 2 30,0 0-17,0 0 81,0-1-40,1 0-64,0-1 11,1-1-79,0-1-29,1-1 15,1-1-29,0-1-52,0 0 74,1-2-140,0 0 77,1-2-59,-2 0-112,1-3 36,1-2-63,0-2 4,0-2 71,0-1-67,1 0 65,1 0 6,3 0 37,0-1 13,1 1 25,0 0-28,0 1 25,0 0-33,1 1 96,-1 1-24,1 0 83,0 0 10,1 1-27,0 0 49,0 1-83,0 1 55,1 0-30,-1 2 18,-1 1 150,-1 0-72,0 2 96,-2-1-64,0 3 85,-1 0-26,-1 4 59,0 3-52,-1 2 95,-1 1-35,0 3 70,-1-1-132,0 2-40,-2-1-66,1 1-11,-1-2-137,1 0 38,1-2-91,0 0-13,0-2 27,1-1-56,0-2 116,0 0-217,0-2 77,0 0-147,0-2 85,0-1-201,0 0 57,-1-1-157,0-1 164,-3 1 78,-1 0-169,-3 0 47,0 2-105,-3 1 106,0 1 69,-1-1 4,-1 2 61,0-1-19,0 0 70,1-1-24,1 1 31,1-2-43,2 0 32,2-2-46,0 0 53,3-1-107,0 0-67,1 0-265,1-1 43,1-2-27,1-2 201,2-4-363,4-1 173,2-3-275,2 0-70,2-1 285,1 1-175,-1 2 332,1 2 248,0 0 86,1 1 116,1-1 0,1-1 0</inkml:trace>
  <inkml:trace contextRef="#ctx0" brushRef="#br0" timeOffset="109">15938 8947 9502,'-26'0'1034,"15"0"-122,1 0-241,1 1 381,0 0-448,1 0-60,0 2-160,0 1 57,1 1-112,-2 1 68,0 2-50,-1 0 48,-1 1-33,0 0-91,-1 1 74,0 1-54,1-1 14,0 0-36,1 0-11,1 0-144,1-2-13,2 0-49,2 0 27,1-2-248,2 0 75,0 0-187,1-2 221,1 0-299,2-1 141,3-1-297,3 0 119,2-2 64,3 1-9,2-1 19,0-1 5,2 0 15,-2 0-27,2-2 192,-3 0 18,0-1 71,-3 1-27,-1-1 77,-2 1-33,-2-1 121,-1 1-149,-2-1 260,-1 1-133,-1-1 213,-1 1-73,0-1-63,-2 1 43,0-1-76,-2 2-32,-2-1-4,-1 0-42,0 2-108,-1-1 7,1 1-120,1 1 134,0-1-265,1 1 124,0 0-202,1 1 174,0 0-66,1 2 73,0 0-98,1 2 170,0-1-33,0 1 80,1 0-53,0-1-6,1 0 18,1-1-4,2-1-86,4-1 9,3-1-73,2-1 86,4-1-180,0-3 99,3-2-128,-1-1 101,2-3 62,-2 2-10,-1-2 65,-1 2 200,-3 0-10,-2 1 129,-1 1-117,-4 2 101,-1 1-56,-2 1 66,-1 0 424,-1 2 26,-1-1 135,-2 1 269,-1 0-490,-3 0 274,-2 1-317,-1 0 102,-1 1-152,0 1 129,1 1-192,1 1-87,1 1-64,0-1-29,3 2-109,0-1 24,2 2-85,0-1 57,1 1-12,0-1 59,1 2-1,0-1-146,2 0 11,2-1-113,2 0 38,2-2-376,1 0 49,3-1-254,2-1-433,2 0 332,1-2-119,3-1 480,-1-3 453,2-3 0,1-3 0</inkml:trace>
  <inkml:trace contextRef="#ctx0" brushRef="#br2" timeOffset="110">3740 9017 9502,'-33'0'1099,"21"0"-214,4 0-365,2-1 283,3 1-215,0-2 256,3 0-239,-1-1-216,1 1-13,1-1-109,1 1-13,1 0 8,0 1-28,1 0-29,0 0-10,0 1-2,0 0-1,0 1-33,0 0-18,1 1-28,0 1 33,2 0-167,0-1 39,1-1-95,0 0-160,2-1 104,-2 0-168,1-1 180,-2-1-55,0-2 76,0 1-94,-2-2 65,-1 0 119,-1 0 30,-1 0 16,0 0 122,-1 1-127,-1-1 133,-1 1-98,-2 1 246,-3 0-71,-2 1 163,-2 1-110,-2 1 98,-1 1-45,-2 1 80,-2 4 3,-1 2-100,-1 2 34,1 2-82,1 2-144,1 0-21,1 2-43,3-1-93,0 2 63,4-2-94,0 1 106,3 0-48,0-1 46,2 0 14,0-1-33,2-2-92,0-1-37,1-1-89,1-1-226,0-3 137,3 0-204,2-2 219,3-2-317,2 0 153,3-2-255,2-1-289,0-2 264,1-2-274,1-2 429,0-2-109,1 0 184,0-1-161,0-1-342,0 0 638,0-1-363,2-1 699,0-2 0,1 0 0</inkml:trace>
  <inkml:trace contextRef="#ctx0" brushRef="#br0" timeOffset="111">15305 8981 9502,'8'-3'607,"-6"1"-278,-1 1 270,-1-1-234,-1 0 389,-1 1-171,-2 1 276,-2 0-94,-2 2-260,-1 3 70,-1 3-207,0 2 34,-2 2-83,0 1 56,0-1-101,1 1-3,-1-1-19,0 1 19,1-2-60,1 0-35,1-2-31,1-2-14,1 0-71,1-3 12,2 0-65,1-2-141,1 0-198,2-4-44,1-1-70,4-6 227,1 0-25,3-3 82,-1-1-71,2 1 166,-1 0 14,0 0 57,-1 1-50,0 2 72,-3 2-36,0 1 119,-2 2 254,0 1-91,-1 1 1104,-1 0-793,0 2 591,-1 2-863,1 2-14,-1 1-48,-1 3 18,1-1-84,-1 1 53,0 0-41,0 0 11,0 1 32,0 0-32,1 0-1,-1 0 0,1-1-180,-1 0 38,1-1-109,0 0 108,1-1-299,-1 0 143,2-2-234,1 0-128,1-1 123,3-2-167,1 0 190,1-1-123,3 0 62,0-2-120,1-2 119,0-1 112,0-1-2,-2-1 65,1 1 43,-3 0 14,0-1 30,-3 2-21,0-1 105,-3 1-40,1 0 104,-3 0 26,0 0-23,0 1 36,-1 0-64,0-1-282,0 1 55,-1-1-167,1 0-119,-1 0 131,0-1-139,1 0 162,1-1-491,0 1 176,2 0-327,2 1 428,1 1-220,-1 1 201,2 2-209,-2-1 163,1 2 215,-2 0-14,1 0 105,-2 1 189,1 0 20,-1 1 67,0 0 56,1 0-88,0-1 49,0 0-4,0-1 182,1 1-61,-1-1 101,2 0-127,-1-1 227,0 0 2,0 0 153,0-2-99,-1 1 148,0-1-44,-1 0 135,0 1 196,-1 0 438,-1 0-351,-2 4 215,-1 1-467,-4 5-129,0 1 187,-3 3-273,1 0 165,-1 0-151,1 1 157,1-2-229,2 1-127,1-2-48,1-1-25,2-1-323,0-1 89,2-1-211,1-1-167,3-2 194,3-1-172,4-2 193,2 0-43,3-2-38,0-3-59,2-2-7,-1-1 56,-1-1 1,0-1 6,-3 1 219,-1 0-7,-3 1 136,-1 0 21,-2 1-31,-3 0 54,0 2-109,-3 0 85,0 0-63,-3 2 84,-1 0-24,-4 1 11,-1 1 32,-3 0-43,0 1 30,1 0-170,1 0 46,2 0-96,3 0-1029,1 0 189,6 0-650,2 0 893,8 0 402,1-2 356,4-1 0,-1-2 0</inkml:trace>
  <inkml:trace contextRef="#ctx0" brushRef="#br2" timeOffset="112">3491 9032 9502,'3'-5'1576,"-4"4"-400,-1 0-235,-2 2-80,-3 1-21,0 4-103,0 1-149,-1 2-188,1 3 27,0 1-107,-1 1-92,1 1-22,2 1-48,0-1-419,2 0 99,0 0-230,2-1 258,1-1-534,0-1 222,0-3-507,2 0-154,1-3 249,1-1-244,3-3 458,1-1 112,1-3 162,1-2 75,1-5 138,0-3 157,2-5 0,-1-2 0</inkml:trace>
  <inkml:trace contextRef="#ctx0" brushRef="#br1" timeOffset="113">18990 9194 9502,'-12'-6'1158,"8"3"-220,1 0-404,2-1 314,1 1-216,2-2 262,3 1-244,6-1-236,3 0-15,5 0-111,3-2-550,3-1 95,2-1-332,2-3 309,2 0 132,4-4 58,1-2 0,3-1 0</inkml:trace>
  <inkml:trace contextRef="#ctx0" brushRef="#br2" timeOffset="114">3223 9116 9502,'-22'0'927,"12"0"148,0 0-290,1 0 529,0 1-595,-1 2 270,3 2-299,0 1 272,1 3-416,1 0 280,0 2-232,0 0 254,1 0-55,1 0-253,-1 1 107,2 0-243,0-1-86,0 0-67,1-1 7,0 0-202,1-1 21,0 0-132,0-1 112,1-1-390,1 0 152,1-2-261,2-1 287,1-1-464,2 0 198,1-3-460,2 1 24,2-2 207,2-1-122,2-3 324,1-3 18,1-1 125,0-3-41,1-1 97,0 0 56,-2-2 27,-1 1 21,-2-1 95,-3 2-20,-3 0 72,-2 1-97,-2 1 125,-3 1-82,-1 0 122,-3 2-123,-1 1 94,-4 1-58,-2 1 113,-3 1-148,-1 1 42,0 1-87,-2 1-11,2 0-4,1 1-17,1 1 1,2 0-147,2 1 22,2 1-133,1 0 87,2 1-157,1-1 68,1 0-110,1-1-74,1 0 155,4 0-129,2-1 175,3 0-153,3-1 105,0-2 23,3-1 195,2-3 201,1-3 0,1-2 0</inkml:trace>
  <inkml:trace contextRef="#ctx0" brushRef="#br1" timeOffset="115">17471 9114 9502,'-54'7'855,"31"-3"-154,1 1-285,3 0 277,2 0-182,2 0 228,2 0-254,2-1-162,2 1 4,2-1-122,0 1-104,2-1-46,1 0-88,1 1-3,1-2 53,0 0-52,0 0 116,-1 0 64,1-1 3,-1 1 49,0-1-112,-1 1 59,-1-1-112,0 2 87,0 0-101,0 1 98,-1 0-31,1 0 44,0 2-101,2-1 4,0 0-54,1 1 70,1 0-176,0-1 66,1 0-138,0 0-18,0-2 71,0 0-56,0-1 70,0 0 35,2-2 0,-1 0 23,3 0-34,-1-1 143,1 0-33,1-1 56,1-2 18,0-2-53,1-1 15,0-1-17,1-1 13,0 0 6,-1-1 28,1 2 80,-1 0-44,0 0 74,-1 1-77,0 0 116,-1 1-64,0 0 112,-1 1-115,-1 1 47,0 0-51,-1 1 236,-1 1-6,1 0 200,-1 2-116,1 2-56,-1 3-98,1 1-20,0 3-36,0-1 33,1 2-78,0 0-92,1-1 17,-1 1-66,1-2 68,0 1-62,0-2 0,0 1-11,0-2-196,-1 0 93,2-2-137,-1 1-249,2-2 160,0-1-263,1-1 266,1 0-317,1-2 165,3 0-266,0-2 261,2-1-298,0-2 177,1-2-208,0 0 312,-2 0-84,0 2 123,-2 0-100,0 2-354,-3 1 577,-1 0-339,-1 1 619,-3 0 0,0 0 0</inkml:trace>
  <inkml:trace contextRef="#ctx0" brushRef="#br2" timeOffset="116">2442 9244 9502,'-22'1'746,"11"-1"-132,1 0-248,0 0 490,1 0-211,1 0 365,0 0-443,1 0 211,0 0-226,2 1 205,0 1-347,2 2-159,1 1-97,0 0-229,2 2 52,2-1-128,3-1 130,4-1-439,4-1 156,4-1-295,2-2 296,3-1-424,1-2 46,1-2-309,1-2 253,-1-1 289,0 0 80,-4 0 97,-1 0 287,-2 1-32,-3 0 168,-1 1 350,-3 0-195,-1 1 265,-3 2-321,-2 0 243,-2 1 269,0 0 368,-4 1-43,1 2-264,-5 1-161,1 4-230,-2 0 23,1 3-134,0 1-160,1 2 17,0 0-91,1 1-126,1 0 43,1 2-106,1-1 109,0 0-180,1 0 86,0-1-132,0-2 118,0 0-95,2-3-13,-1 0-71,1-3-309,0 0 175,0-3-273,0 0 83,-1-1 218,1 0-81,-1-3 220,1 0 44,-1-5 33,1-2 23,2-3 100,-1-2-34,3-4 93,0 0-89,1-2 85,1 0-84,1 0 95,1 0 248,1 0-73,1 2 225,1 0-230,1 3 234,-1 2-139,0 2 210,0 3-63,-2 2-83,-1 3 32,-1 1-62,-1 2-39,-1 1-19,-2 4-1,-1 2-79,-1 3 50,-1 2-10,-1 0-11,-1 2-54,1-1-88,-2 0 0,1-1 13,-2-1-194,-1-1 54,0-1-151,-1-2-240,-1-1 152,0-1-248,0-1 262,-1-1-215,0-2 147,-1 1-233,-2-2 228,1 0-33,-1 0 110,0-1-63,-1 0 89,1-1 51,0-1 25,0 1 32,2-1 56,-1 2 0,2-1 14,1 1 234,1 1-114,1 0 479,2 1-236,2 1 175,1 3-238,2 1 147,3 1-120,1 1 164,2 0-118,0 1-26,2 0 2,1 0-55,0 0-62,1 0-55,-1-1-16,2-2-249,0 0 99,-1-2-162,2-1 130,-1-1-497,1-2 138,0 1-382,1-2 401,1-2-523,0-2 276,1-2-391,1-3 211,-1-2 534,2-1-80,-1-2 410,1-2 0,0-1 0</inkml:trace>
  <inkml:trace contextRef="#ctx0" brushRef="#br1" timeOffset="117">18652 9285 9502,'0'-22'181,"0"13"-16,0 0 167,0 1-124,0 1 430,0 2-181,0 1 281,0 1-199,-1 2-258,0 0 406,-1 0-270,0 2 246,-1 2-273,1 1 206,1 2-148,0 1 191,0 1-257,1-1-178,1 0-38,2-2-77,3 0 42,3-1-286,2-2 65,3-1-177,1-2-422,2 0 202,3-3-400,0-3 405,2-2-200,-1-2 143,1-1-174,0-1-239,1 0 281,0 0 3,-1-1 333,2-1 335,0 0 0,1-1 0</inkml:trace>
  <inkml:trace contextRef="#ctx0" brushRef="#br1" timeOffset="118">16762 9213 9502,'-10'-2'502,"6"1"-70,2-1-76,1 0 238,-1 0-11,2 1-157,-1-1 1008,1 0-784,0 4 580,0 0-889,0 5-134,-1 2 31,0 2-48,-3 1 14,1 0-70,-2 2-47,1-1-14,-1 0 11,0 0-42,1-1 37,1-1-88,0 0 99,1-3-99,0-1 65,2-2-96,0-1 55,0-2-256,2-1 76,2-2-185,4-2 138,3-6 49,3-3 7,2-4 6,2-2 53,0-2-19,-1 0 70,0 0 68,-1 1-10,-2 2 80,-1 1-87,-3 2 181,-1 2-80,-2 2 136,-1 2-54,-1 1-45,-2 2 30,-2 2-50,1 0 447,-2 2-354,-1 0 366,0 1-460,-3 2-100,0 1 19,0 2-117,1 2 127,0 1-125,1 0 86,0 1-131,2 0 87,-1 1-43,1-1 85,0-1-65,0 0-66,0 0-25,1-1-55,0 0-167,1-2 111,2 1-152,-1-2 174,2-1-171,-1-1 105,1-1-156,0 0 135,2 0 64,-1-1 8,1 0 53,1 0 65,-1-1 42,1-1 14,0-2-11,1-1 4,-1-1-4,1-1 13,-1 1 131,1-2-71,-1 0 123,0 0-80,-1 0 189,0 0-62,-1 0 144,-1 1-159,-1 1 235,0 1-113,-2 1 203,0 1 30,-1 1 133,0 0-184,-1 3 11,0 1-471,0 5 23,0 1-56,0 2 111,0 1-126,0 1 81,0 0-108,0 1 65,0-2-271,0 1 80,-1-3-213,1 1-230,0-3 141,0 0-216,0-1 61,1-2 222,1-1-80,3-2 168,0 0-300,3-2 139,0 0-198,2-3 407,1-2 150,1-3 165,-1-3 0,1-3 0</inkml:trace>
  <inkml:trace contextRef="#ctx0" brushRef="#br1" timeOffset="119">18328 9180 9502,'-26'1'1619,"16"-1"-707,2 0-281,2 0 221,2 0-360,1 0 793,1 0-792,0 2 714,0 1-896,-2 4-30,-2 2 46,-2 3-120,-2 2 79,-1-1-91,-1 1 83,1-1-124,0 0 11,1-1-60,3-1 40,1-1-246,3-2 69,1 0-161,2-2 132,3-1-326,3-1 79,6-2-230,3-2-24,4-2 205,3-3-161,0-2 208,0-3 17,-1 0 62,0-1 28,-2-1 74,-2 1 57,-2 0 1,-2-1-27,-2 1 84,-2 0-38,-2 1 121,-3 1-54,-1 1 148,-2 0-36,-1 1 80,-2 0-15,-3 2-86,-3 0 53,-4 3-55,-3 0 1,-3 2-39,0 2 12,-3 2-180,2 2 42,-1 2-125,3 0 122,2 1-201,3 0 98,3-1-140,4 0 109,2-1-607,4 1 156,2-2-402,5 0 588,5-2 238,4 0 224,4 0 0,2-1 0</inkml:trace>
  <inkml:trace contextRef="#ctx0" brushRef="#br1" timeOffset="120">17787 9173 9502,'-35'10'1564,"18"-4"-765,0 1-244,1 2 167,1 1-302,1 2-6,2 3-106,1 1 65,1 3-104,1 0-211,1 2 9,-1 0-163,1 0 62,-1-1 31,0-1 0,-1 0 76,-1-2-73,0 0 67,0-2-83,1-1-23,1-3-39,2-1-22,2-4-21,1-1-418,2-2 83,3-2-272,4-3 294,6-4 255,5-7 71,8-5 108,3-4 0,4-4 0</inkml:trace>
  <inkml:trace contextRef="#ctx0" brushRef="#br2" timeOffset="121">5845 9273 9502,'0'-10'-243,"0"5"390,0 0 202,0-1-77,0 2 125,0-2-64,0 1 97,0 0-107,1 1 108,0 1-59,-1 0 74,1 1 159,-1 0-268,-1 1 203,0 1-167,-1-1-69,-1 2 57,0 0-78,1 0-80,1 3-10,0 0-47,1 2-31,2 0 12,2 1-11,4 0 29,5-1-72,4 1-5,4-1-15,3 0-143,3-1 102,3-1-106,-1-1 75,2 0-126,-3-1 39,0 2-115,-3 0 90,-1 0 34,-4 3-5,-3 0 11,-4 0 98,-3 3-64,-2 0 98,-3 2-111,-2 1 281,-2 2-70,-4 0 182,-3 1-15,-5 1-107,-2 0 78,-2 0-84,0-2-94,0 0 16,1-1-44,0-1-121,1-2 70,1 0-161,1-1 150,0-1-74,1-1 75,-1 1-77,0-1 26,-1 1-69,-1 1 6,-1 1-63,0 0 43,-4 3 0,0 1-13,-4 2 51,2 0-59,-2 2 51,2-3-11,2 1-135,1-3 57,5-2-118,1-1 125,6-4-287,1-1 122,5-3-212,5-2 301,8-4 103,8-6 147,7-7 0,5-5 0</inkml:trace>
  <inkml:trace contextRef="#ctx0" brushRef="#br1" timeOffset="122">17568 9226 9502,'-11'5'2410,"8"-2"-1763,3 0-175,-1 2 166,3 1 39,0 2-208,4 0 122,1 1-238,2 0-112,2 1-65,-2-2-12,2 1-29,-2 0-194,0-2 37,-1 0-129,-1-1-183,0-1 165,0-1-178,-1-1 241,0 0-413,1-2 101,1 0-305,1-1-1,0 0 255,1-1-108,0-1 230,0-1-287,0-1 418,0-1-257,-1-2 473,2 0 0,-1-3 0</inkml:trace>
  <inkml:trace contextRef="#ctx0" brushRef="#br2" timeOffset="123">1977 9405 9502,'-39'6'758,"24"-3"-133,2 0 206,2-1-222,3 0 210,1 0-331,3 0-14,2 0-128,2 1 64,3-1-99,2 1 198,4-2-80,4 1 129,2-2-26,4-1-154,1-1 79,2-3-139,2-2-351,3-4 33,0-2-212,3-1-525,-2 0 274,1-1-435,-3 2 513,0-1-738,-1 1 323,0 1-564,-1 0 601,-1 2 104,-2 1 197,-3 2-44,-3 2 280,-2 1 100,-2 1 126,-1-1 0,0-1 0</inkml:trace>
  <inkml:trace contextRef="#ctx0" brushRef="#br2" timeOffset="124">2396 9253 9502,'-3'6'1039,"1"-5"-782,1 1 78,0-2 214,0 2-130,0 1 187,-1 0-241,0 3 312,-1 1-175,-1 2 231,-1 2 146,-1 2-248,-2 2 194,0 1-335,-2 3 41,0-2-142,0 3 99,1-3-132,0 1-269,4-3 26,0-1-192,3-2-51,1-1 61,2-3-33,1-1 89,4-1-250,3-3 68,3-1-174,2-2-213,2 0 208,1-2-321,1-3 299,-2 0-235,3-2 182,-2-1-166,2-1-164,-2-1 209,2-1-184,-1-1 312,-1 0-89,-1-1 125,0 1-104,-5 2 143,-1 0 209,-5 2 32,-1 1 126,-3-1 0,0 1 0</inkml:trace>
  <inkml:trace contextRef="#ctx0" brushRef="#br2" timeOffset="125">1157 9333 11959,'61'29'0,"-171"-104"0,159 121 0</inkml:trace>
  <inkml:trace contextRef="#ctx0" brushRef="#br0" timeOffset="126">14354 9365 9502,'-10'-11'-589,"6"6"450,1 1 361,1-1 19,-1 1 252,2-1-166,0 0-123,0 1-32,1-1-63,0 1-30,0 1 20,0 0-22,0 1-28,0 1-13,1 0-5,0 0 23,0 0-19,0 1 51,1 2-57,0 2 79,0 5-20,0 2 18,-2 5-29,1 2-14,-1 3 7,-1 2-11,0 1 16,-1 1-13,-1 2 10,-1 0-5,0 2-60,-1 0 55,0 3-59,0-2 73,0 2-49,0 0-17,-1 2-3,1-1-59,0 4 34,-1 0-14,0 4 16,1-1 28,-1 5 16,0-1-22,-1 5 21,0-2-15,0 1 11,1-1-13,-1 0 3,1-2 0,-1 3 0,2-5 4,-1 3-31,1-5 24,0 1-25,0-1 35,0 0-35,1-1 27,0-1-29,1-1 47,-1 0-12,1-1 6,-1 1 35,0 0-36,0 0 40,0 2-47,0-1-20,-1 0 16,0 2-14,0-1 25,0 0-48,0 0 39,-1-1-40,1 1 48,0 0-77,0 0-20,0 0-6,0 0-50,0 0 114,0-2-64,0 0 68,0-2-4,1 0 3,-2 0-4,1 0 39,-1 1 5,0 1 8,1 1-9,-1 0-21,1-2-5,0 2 11,0-4 1,1 4-24,-1-1 25,0 3-23,1-1-23,-1 3-15,1-3 2,0 1 7,1-2-4,0-2-12,0-2-14,-1 1 52,1-1-2,-1 1 36,0-2-51,0 1 75,0-2-58,-2 0 60,1-2 14,-1 2-10,1-2 73,-2 3-73,1-2 69,-2 2-92,2-1 81,-2 2-114,2 0 41,0 0-38,0 0 40,0-1-61,1 1-7,0-2-12,1 2 13,0-1 1,1 1-13,0-2-5,-1 4-8,1-1 43,0 2-8,0-2-8,0 0 50,0-2-38,0 1 37,0-3 18,0 0 17,0-3 6,-1-2-14,1 0-24,1-1-16,-1 0 27,1-1-24,0-1-49,0 1 35,0 1-36,0 0-1,0 1 42,0-2-45,0-1 47,0 1-64,0-3 36,-1 2-43,0-1 26,0-1 25,0-2-37,-1-2 35,0-1 10,0-1-6,-1 2 10,1-3-16,-1 1 50,1-3 17,-1 1 10,0 1 13,1 0-61,-1 3 17,2 2-16,-1 1 7,1 1 4,0 0 1,0 1-51,1 1-18,0 1 0,0 0 10,1-1-7,0-1 35,-1-1-45,1-1 51,1 1-83,0-1 58,0-2-69,0-4 122,0-3-48,0-4 46,0-1-55,0-3-39,0-1 74,0-1-61,0 1 86,0 0-46,0 3 51,0 1-38,0 4 40,0 2-46,0 3 1,0 1 0,0 1-1,0 0-22,0-3 17,0-1-20,0-4 26,0-2-74,0-4 54,0-4-55,0-6-159,1-10 55,0-10-77,2-12 144,2-10 126,1-9 0,1-6 0</inkml:trace>
  <inkml:trace contextRef="#ctx0" brushRef="#br2" timeOffset="127">2121 9312 12729,'-8'3'2057,"6"1"-1689,1 3-102,1 3 63,1 4-57,0 1 76,1 3-133,1 1 16,-1 2-91,1-1 25,-2 2-217,0-2 46,0 0-115,-1-1 118,0-2-493,1-3 159,0-2-406,1-2-373,0-2 266,2-3-386,0-2 532,1-2 383,0-2 160,2-3 161,0-4 0,0-3 0</inkml:trace>
  <inkml:trace contextRef="#ctx1" brushRef="#br2">3089 9974,'3024'-660</inkml:trace>
  <inkml:trace contextRef="#ctx0" brushRef="#br0" timeOffset="129">16299 9460 9797,'-10'-17'-533,"6"8"230,0 1 125,0-1 172,2 1 32,0 0 54,0 1-4,1-1 12,1 1-37,-1 0 56,2 1 3,-1 1 25,2 0 2,-1 0-11,1 1 12,-1 0-17,1 1 73,-1 0-14,0 1 15,0 0 342,0 0-488,-1 1 335,1 4-603,-1 4 205,0 12-81,-1 8 39,-2 16-7,-4 9-4,-5 16 37,-3 9 26,2-9 19,-1-1-1,3-17-5,0 1-14,0 2 4,-1-1-6,0 3-2,-1 0 36,-1 1 13,1 1 34,-2 1-4,0 2-18,1-1 2,-1 0-10,0 1-1,0 0-49,0 0-8,1-1-34,-1 0 2,1-1 31,-1 2 6,0-1-95,1 0-29,-1 1-64,0-2 15,0 1 79,1 0 6,0-1 24,1 0 1,0 0-86,1-1-20,1 0-34,1-2 14,0-1 17,-1 19-94,-1 2 0,0 11 57,0-6 89,2-16 129,1-4 0,1-14 0,1-4 0,1-10 0,-1-5 0,-1-4 0,0-2 0</inkml:trace>
  <inkml:trace contextRef="#ctx0" brushRef="#br0" timeOffset="130">5380 9353 8945,'4'9'-556,"0"-6"556,2 0 0,1-1 0,1 0 0,1-2 0,1 1 0,1-1 0</inkml:trace>
  <inkml:trace contextRef="#ctx0" brushRef="#br2" timeOffset="131">2379 9382 9502,'-6'-8'281,"4"3"-62,1 1-29,0 1 334,1 1-98,-2 1 261,0 1-282,0 1 320,-2 2-194,1 3 245,-2 2 151,0 2-266,0 0 205,0-1-355,1 1-75,0-3-123,2 0 31,1-1-418,1-2 18,0 0-219,3-3 195,3 0-736,3-3 264,5-2-486,2-4 630,1-2 266,3-5 142,0-1 0,2-3 0</inkml:trace>
  <inkml:trace contextRef="#ctx0" brushRef="#br0" timeOffset="132">14720 9459 9502,'-7'-5'-395,"4"2"92,1 1 153,0-1 115,0 1 25,1-1 48,0 0 5,1-1-6,0-1 6,0 0 61,0 0-50,0 0 53,0 0-67,0 0 40,0 0 12,0 1 7,0 0 109,0 1-60,0-1 117,0 1-120,0 0 117,-1 1-66,1 0 101,0-1 54,-1 2-204,0 0 57,0 1-161,-1 2-13,1 2 22,-2 4-13,1 4-36,-1 5 9,0 4 16,0 4-41,-1 5 121,0 6-67,0 5 64,0 6-8,-1 7-27,-1 5 38,0 6-44,0 3-46,0 5-24,0 2 12,0 2 4,-1 4-41,0 3 17,-1 0-92,-1 4 40,-1-6 34,0 3 13,-1-6 17,0 0-18,0-3-12,0-4 0,1-4 34,0-2 3,1-5 6,1-1-15,0-2 7,0-2-2,2 0 12,0-4-12,1 4-24,0-2 19,0 1-19,0-3 28,0 2-48,1-3 34,-2 2-42,1-2-6,-1-1 28,1-2-35,-1-2 60,1-3-6,-1 1 5,-1-1-15,1 0 33,-1-1-23,1 0 28,0 0-34,-1-1 13,0 1-10,0 0 18,1-1-24,-1 1 16,1 0-12,-1 0 16,1 0-46,0 1 31,1-1-33,-1 1 77,2-3-29,-2-1 26,2-2-39,-1 0 52,0-1 14,1 1 7,-1-1-14,1 0 18,0 0-45,0 0 58,0 2-65,0-1 11,-1 2-8,1-1 13,0 2-27,0-1 28,-1 0-26,2 1-64,0-4 13,-1 1-87,2-4 89,-1-1-80,1-1 66,-1 0-91,-1-1 83,1 1 35,-2-2 13,1-1 20,-1-1 45,0-2-24,-1 1 82,-1 1-78,1 1 43,-1 3-12,0 0-3,1 3 69,0-2-42,0 2 31,2-4-24,-1 0-70,3-3 7,0 0-3,1-6 18,0 1-53,1-5-28,0-1-4,0-4 14,1 0-15,-1-3-20,1-1-26,0-2-3,0 0 71,0-1-7,0 0 4,-1 1 18,0 0-31,-1 3 18,-2 1-24,0 4 14,-1 2-5,-1 0 16,1 3 63,0 0 20,0 2 3,0 1 38,1 0-97,1-1 42,-1-4-48,2-2-4,-1-2 4,2-3-3,0-2-39,0-2 39,0-1-38,0-2-9,0-1-48,0 0 32,0-1-27,0 1 129,0 0-45,0 0 20,0 1-33,0 0-10,0 1 10,0 0 3,0 1-12,0 0 21,0 0-20,0 0 33,0 0-79,0 0 55,0-2-58,0-1-257,0 0 223,0-4-247,0 0 225,0-7 15,0 1-73,0-3 78,-1 0-121,1-2 167,-2-1-85,-1-3 154,-3-1 0,-2-1 0</inkml:trace>
  <inkml:trace contextRef="#ctx0" brushRef="#br2" timeOffset="133">1576 9421 9502,'-27'22'908,"14"-12"-671,2 0 522,1-2-162,2 1 367,0-2-115,1 1-283,1 1 90,1 0-248,1 2-58,1-1-76,0 2 32,1 0-107,0 1-150,1 0-5,0 0-130,1 0 18,0-1 33,0-2-45,0 0 129,1-2-277,0-1 57,2-2-176,1-2-166,2-1 193,0-1-203,2-1 211,0-2 65,0-3 75,0-2 5,0-2 36,0-3 171,0 0-30,-2-3 145,1 0-5,-1-1-54,-2 0 50,0-1-47,-1 2 289,-1 0-40,-1 2 192,0 1 228,-2 2-231,-1 1 221,-2 2-299,0 1 132,-1 2-143,0 1 133,0 1-216,1 1-90,1 0-68,1 2-23,1 1-62,1 4 3,-1 3-18,2 3-14,0 2 29,2 2-28,2 1 37,2 0-103,2 0 26,1 0-75,1-2 52,0 0-253,1-4 70,1 1-202,0-4-179,2-1 125,0-2-198,0-2 255,1-2-169,0-2 140,1-1-160,-1-5 100,1-2 135,-1-3-47,0-3 141,0 0-88,-1-2 90,0 0-107,-2-1 116,-2 1 44,0 0 78,-3 1 0,-2 2 167,-2 1-102,-1 3 123,-2 2-111,-1 2 160,-2 2-62,-4 1 146,-3 3-54,-3 2-40,-1 1 13,-1 4-33,1 1-194,0 1 52,3 0-138,1 0 150,4-2-659,2-1 189,2-1-449,2-2 362,3 0-307,5-3 210,4-1-64,3-2 381,4-5 338,1 0 0,2-5 0</inkml:trace>
  <inkml:trace contextRef="#ctx0" brushRef="#br2" timeOffset="134">1262 9568 9502,'-15'-7'2123,"9"4"-1525,2 0-233,2 2 58,0-1-159,0 3 73,1 2-81,1 4-62,0 3 87,0 5 104,0 2-49,1 2 68,0 0-112,0 2 3,1-2-23,0 0 29,1-2-156,-1-2-44,1-1-52,1-2 18,0-2-92,1-1 32,-1-2-96,1-1 82,-1-3-553,1-1 104,0-1-357,0-1-403,0-2 397,-2-1-403,1-4 703,-2-1 263,-2-5 256,-1-1 0,-2-3 0</inkml:trace>
  <inkml:trace contextRef="#ctx0" brushRef="#br2" timeOffset="135">3939 9843 9502,'-54'0'986,"34"-1"1159,6-2-686,6 0 673,2-1-987,2 0 167,2 1-420,1 0 301,2 0-517,3-1-245,5-1-130,7 0-41,6-1-800,6 0 170,4-2-475,6 0 485,2-1-1376,6-1 1299,1-1-1183,6-1 1620,-1-2 0,4-1 0</inkml:trace>
  <inkml:trace contextRef="#ctx0" brushRef="#br2" timeOffset="136">3544 9908 10191,'-14'0'1853,"6"0"-1475,-2 0 634,0 0-250,-2 1 449,1 1-49,-1 2-401,1 2 175,1 1-410,1 2-110,0 1-107,2 1 26,1 1-112,2 1-177,1 0-24,1 1-92,1 0 37,1 0 59,0 0-37,0-1 82,0 0-194,0-1 93,0-2-114,0-2-195,1-1 140,0-2-249,0-1 209,2-2-117,-1 0 98,1-1-98,1-1 90,-1-1 165,2-2-3,-1-4 111,1-2 31,1-4-35,0-1 61,0-3-85,0-1 31,0-1-17,-1 0-17,0 1 229,-2 1-107,-1 2 176,0 2-109,-2 1 344,1 2-99,-1 2 241,0 1-273,-1 2 204,1 1-155,-1 1 173,0 2-91,0-1-246,-1 4 54,1 1-146,1 6 11,0 1 14,0 4 79,0 1-55,0 1 74,0 0-101,1 1 37,1-1-145,1 0 23,1-2-108,2 0 0,1-2 0,1-2 0,1-2 0,1-2 0,1-1 0,1-2-215,2-2 91,1 0-145,0-3 160,3-2-153,0-3 30,1-2-104,1-2 64,-1-1-173,1-1 42,-1-1-117,-1 0 144,-1 0 225,-2 0-34,-1 0 123,-4 2 119,0-1-39,-4 2 117,-2 0-100,-1 1 161,-2-1-71,0 2 149,-2-1-104,0 0-30,-2 0-12,-1 0 29,-1 1-215,-1-1 84,0 1-171,0 1 166,0 1-392,1 0 139,0 2-278,1 1-104,0 1 189,1 1-185,0 1 239,1 0-83,0 0 101,0 2-67,0 1 106,0 3 55,-1 1-1,1 2 50,1 0-263,0 1 140,0-1-177,2 0 164,1-1-264,2-1 117,4-2-197,1-1 284,3-2-285,2-1 185,2-1-222,1-2-27,1-4 216,1-1-96,-1-1 340,0-1 166,-2 0 129,-1 0 0,-1 1 0,-2 0 0,-1 2 0,-4 1 0,-1 0 184,-2 2-68,-2 0 78,-1 1 798,0 1-300,-1 0 693,-1 0-632,-2 2 352,-1 0-329,-2 0 259,-1 1 133,0 1-382,-1 3 244,1 0-449,-1 1-30,1 2-168,1-1 67,0 2-139,2 1 45,-1 0-52,0 2 56,1 0-23,0 0-66,0 1 48,1 1-116,0-1 34,1 0-79,0 1 25,2-1-132,-1-1 9,2 0-82,1 0 94,2-1-235,3-2 97,1 0-152,4-1 129,-1-1-79,3-2 21,0 0-68,2-2-238,1-1 150,0-1-232,0-1 228,1 0-308,0-2 147,2-1-204,0-4-342,1-1 298,0-3-308,0-2 446,-1 0-605,-2-1 325,-2 2-464,-4 0 769,-3 3 281,-2-1 272,-3 2 0,-1-1 0</inkml:trace>
  <inkml:trace contextRef="#ctx0" brushRef="#br2" timeOffset="137">20255 9896 9502,'-7'-17'229,"3"8"-44,0 0-10,0 1 315,2-1-75,0 1 213,1 1 244,0 0-258,0 1 237,1 2-359,-1 0 213,1 2 391,0 0-157,1 2 123,0 2-664,3 3 17,-1 2-90,3 2 50,0 2 116,0 1-120,2 1 134,1 2-158,0 0-153,3 2-6,0-2-89,2 2 32,-1-2-259,2 0 59,1 0-161,-1-2 140,2 0-264,-4-2 112,1 1-245,-5-2-61,-1 0 107,-2-1-127,-3 0 134,-1-1 148,-1 0-29,-2-1 115,-2 0 18,-2-1 54,-5-1 13,-1-1-16,-4-1-163,2-1 49,-3-1-104,3 0 98,-2-1-546,0 0 165,0 0-365,1 0 572,-1-2 198,0-2 227,-1-3 0,-1-2 0</inkml:trace>
  <inkml:trace contextRef="#ctx0" brushRef="#br2" timeOffset="138">18183 9927 9502,'-30'-20'595,"17"10"-119,2-1 408,2 0-97,2 2-245,2-2 71,1 3-241,2 0 303,1 2-151,1 1 222,0 2 3,0 1-242,1 0 109,2 2-243,2 0 110,1 2-125,2 2 115,1 1-148,0 3-69,1 1 14,2 1-72,1-1-121,2 2-37,1-2-105,2 0-22,0-1 66,2 0-75,0-2 153,1-1-399,0-1 161,1 0-319,-1-1 192,-1 0-197,-1 0 47,-2-1-104,-2 1 184,-2-1 137,-2 1 53,-2 0 42,-3 2 301,-1-1-60,-3 2 187,0 2-19,-2 0-127,-2 2 76,-4 1-80,-1 1 64,-2 0 11,-2 0 49,0 0-7,0-1-172,-1 0 55,1-1-104,1-1 86,1-2-208,1-1 72,1-1-169,0-1-123,2-2 108,0 0-166,0-1 82,2-1 44,0 0 4,1 0-117,0 0-355,1 0 397,-1 1-273,1 0 642,2 4 63,0 1-40,0 1 81,1 1-49,0 0-50,-1 0 43,1 0-40,0-1 42,-1 0-16,1-1 34,-1 0-19,0-2-114,1 0-4,-2-2-726,1 0 497,-2-1-484,-1 0 639,-4 0-42,-1 0 85,-3 1-19,0 1 29,-3 2-37,0 1 131,-3 0-31,1 1 117,-1-1-67,-1 1 74,1-1-21,1-1 61,0-1 43,3-1-82,1-1 75,1-1-142,2-1 6,1-1-68,0 0 49,1-3-119,1-1 32,0-3-97,0 0 90,1 0-37,0 0 13,1 0 7,-1 1-26,0 0 27,-1 2-12,0 0-2,1 3 84,-1 0-27,0 1 33,1 1-234,1 0 34,1 1-107,1 1 95,0 2-297,2 0 85,1 1-215,4-1 231,5-1-76,4-2 106,6 0 26,3-2 150,6-4 166,3-3 0,3-3 0</inkml:trace>
  <inkml:trace contextRef="#ctx0" brushRef="#br0" timeOffset="139">41 10006 9502,'-12'-1'497,"8"1"-78,2-1-126,1 0-45,0 0 3,0-1 257,1 1 797,0-1-552,-1 1 659,0 0-1066,-2 1 90,0 0-133,0 0 15,-1 0-42,2 0 329,0 0-329,4-2 192,2-1-416,9-4 35,4-2-81,6-3 1,4 0 17,2-1-38,2 0 88,-1 1-56,1 1 53,-1 1-79,-3 2 23,-1 1 18,-3 1 5,-2 1-5,-3 1 76,-2 1-68,-3 1 76,-3 1-39,-1 1 33,-3 0 35,-2 0-18,-1 0 136,-1 2-83,-2 1 127,-3 4-132,-2 3 150,-5 5-108,-2 1 140,-4 5-145,-1 0 77,-2 4-89,0 0 97,0 0-117,1-1 8,2-1-70,2-3 12,2 0 2,3-5-2,2 0 2,2-4-188,2-1 46,2-2-115,1-3 119,0-1-201,1-1 81,2-2-185,2 0 179,2-2-97,1 0 85,2-3-117,-1-2 62,2-2 14,-1 0-16,-1 1 4,0 0-2,-3 2-23,1 1 59,-2 0-123,-1 3 88,-1-1-111,0 2 103,-2 0-302,0 3 129,0 2-192,-1 2 219,0 1-564,0 2 208,0 0-382,0-1 85,0 0 348,0-2 57,1 0 307,2-1 292,0 0 0,1 0 0</inkml:trace>
  <inkml:trace contextRef="#ctx0" brushRef="#br2" timeOffset="140">20265 9881 9502,'-2'9'879,"2"-6"-573,-1 0 276,0 0-98,0 1 177,0 0-265,0 2 277,-1 1-153,0 1 212,-1 2-105,-1 0-210,0 2 40,-2 0-133,0 2 27,1-1-58,-1 0 67,1 0-407,1 0 49,1-1-229,0-1 161,2 1-429,0-2 165,1-1-298,0-1 378,0 0-664,1-2 265,1-1-567,2-2 547,0-1 38,3-1 201,-1-2-59,1-2-64,-2-2 136,2-3-96,-2-2 145,0-2 206,-2-2 23,0 0 139,0-2 0,-1-1 0,0-1 0,1-2 0</inkml:trace>
  <inkml:trace contextRef="#ctx0" brushRef="#br2" timeOffset="141">3980 9891 9502,'-38'13'1390,"22"-8"-6,2 2-394,3-2 619,2 1-724,1 0 51,3-1-282,2 0 164,2 1-344,2-1-310,4 0-37,4-2-167,3-1-159,5-1 68,1-2-119,3-2 156,-1-2-664,0-2 210,-2-1-429,-1-1-668,-1 0 1185,-4 0-798,1-1 1258,-4 0 0,0-1 0</inkml:trace>
  <inkml:trace contextRef="#ctx0" brushRef="#br2" timeOffset="142">19519 10008 9502,'17'2'-1101,"-8"-2"1474,-1 0-75,0-1 380,1 0 36,0-2-213,1 0 131,-2-2-235,1 0 207,-2 0-138,0 1 170,-2 1 111,-1 0-217,-1 2 180,0 0-294,-2 1 78,1 3-136,-2 1 94,-1 5-131,0 2 95,-3 4-74,0 0 75,-1 2-131,-1-1-50,1 0-36,0 0-21,3-1-238,-2-1 36,3-1-127,-1-3-351,1 0 201,1-3-345,-1-1 364,1-1-487,0-2-24,1-1-146,0-1 90,1-1 478,3-2 18,-1-2-77,1-2 102,-1-2-104,0-3 127,-1 0 94,0-2 27,-2-1 52,1-1 107,-1 0-41,-1 0 104,0 0-118,0 1 372,0 0-146,-1 1 269,0 0-268,-1 1 262,0 1-156,1 1 287,-1 1 270,2 0-168,-1 2 250,1 0-147,-1 1-235,1 1 40,1 1-210,0 1 22,1 1-71,1 1 79,1 0-134,1 3 157,0 1-120,1 3 120,-1 3-93,0 4 8,0 0-30,1 4 39,-1-1 47,0 3-54,0-1 59,0 0-104,0 0-110,0-2-36,0 1-41,0-1-266,0-1 125,1-2-184,-1 0 167,1-2-388,-1-1 129,0-1-319,0-2 336,-1-2-310,0-1 187,-2-1-253,0-1 88,0-1 392,-4 0-97,-3 0 328,-6 0-89,-3 0 69,-4 1-80,-1-1 82,0 1-91,-2 0-61,2-1-56,-1 0 25,4 0-10,-2-1-19,5 0-2,1 0-80,3 0-3,2 0 44,2 0-60,1 0-248,2-1 93,2-2-160,2-1 251,3-3-344,5-1 165,5-2-251,3-1 447,5-1 183,2-3 181,3-1 0,3-2 0</inkml:trace>
  <inkml:trace contextRef="#ctx0" brushRef="#br2" timeOffset="143">20007 9928 9502,'-38'5'693,"20"-3"-150,3 2 456,-1-1-5,4 1-323,2 0 166,3-1-338,2 2-197,2-2-87,1 1-60,3-1-24,2 0-64,4-1-2,5-1-10,5 0-464,6-2 173,0 1-307,1-2 337,0-1-583,0-2 244,2 0-564,-3 0 97,1-1 256,-3 1 100,0-1 340,0-1 316,-1-1 0,1-1 0</inkml:trace>
  <inkml:trace contextRef="#ctx0" brushRef="#br2" timeOffset="144">2725 9974 9948,'-4'-9'1222,"3"5"-927,1-1 351,1-1-110,2 1 221,2-1-93,2 1-222,2 1 52,2 0-149,-1 2-2,0 0-57,0 1 45,-2 1-128,0-1 42,-2 2-99,0-1 57,-2 3-80,0 0 20,-2 2-23,-1 2 11,0 1-78,-1 1 34,-1 0-79,-1 1-122,-2-1 46,0 0-123,0 0 117,-1-2-259,1 1 93,1-2-201,-1 0 100,1 0 25,1-2-36,-1 1 60,0-1 145,-2 2 15,1 1 82,-2 2 24,-1 1-39,-2 2 86,-1 3-96,-1 1 252,-1 2-90,0 1 182,1 1-129,0 0 173,1-2-43,2 0 114,3-3-103,1-3-17,2-1 1,3-4 36,2 0-55,5-4-49,5-1-34,6-4-97,6-2 4,4-5-16,2-3 29,3-2-212,-4 0 45,3 0-169,-5 3 141,0 0-76,-5 4 39,-1 1-77,-6 2-51,-1 2 98,-5 1-92,-1 0 86,-4 2 66,-2 1 8,-1 2 26,-4 2-79,0 1-10,-6 3-49,-1-1 74,-1 1-118,-1-1 68,2-1-124,0 0 96,2-3-294,2 1 123,2-3-798,1 0 448,3-2-94,2 0 505,4-3 337,3-2 0,3-2 0</inkml:trace>
  <inkml:trace contextRef="#ctx0" brushRef="#br2" timeOffset="145">19013 9938 9502,'-20'7'1115,"12"-3"-869,0 0 642,1 1-230,1 1 471,-1 3-506,-1 2 99,0 1-209,0 3 168,0 2-278,-1 0 113,-1 1-141,0 0 113,0 0-147,0 0-51,-1-1-77,1-1-223,1-2-23,1-2-138,1-1 124,2-3-97,1-1 58,1-3-72,2-1-834,0-2 565,3-3-778,1-1 701,4-7 67,1-1 34,3-5 102,0-1 33,1-1 60,-1-3 72,1 0 88,-1 0 1,-1 1-16,0 1 24,-2 4-15,-1 2 83,-1 2-93,-1 3 498,-2 2-126,-1 1 325,0 2 760,-1 2-857,1 2 970,-1 2-1050,0 5 94,1 2-150,-1 3-129,0 3-2,1 0-85,-1 2-128,1 1-20,0-1-105,1 0 117,-1-1-165,1 1 111,0-2-99,0 0-631,0-2 239,1-1-535,-2-2 507,1-2-510,-1-2 293,1-1-371,-2-2 46,1-1 368,0-2-148,0 0 357,-1-3-157,0-1 181,0-4-169,0-2 363,-2-3 125,-2-2 147,-3-3 0,-2-2 0</inkml:trace>
  <inkml:trace contextRef="#ctx0" brushRef="#br2" timeOffset="146">18636 9944 9502,'-13'0'1516,"7"0"-932,0 0-158,1 1 269,1 1 199,-2 4-260,1 4 237,0 4-30,-1 3-277,0 2 122,0 3-285,0 0 78,1 2-121,0-1 115,0 1-146,2-2-219,-1-2-2,2-2-158,-1-2 113,1-2-139,1-2 87,0-3-94,0-2-396,1-1 122,0-3-1142,0-1 772,0-4-444,2-1 699,2-7 143,1-1-27,3-5 97,0-1 133,2-1-25,0-2 89,1-1-82,0 0 70,0 1 5,1 1 13,-1 2 238,1 1-116,-2 2 143,1 1 302,-3 3-191,1 0 315,-1 3-307,-1 1 201,0 0-141,0 3 187,0-1-208,-1 2-68,0 0-45,1 1-49,-3 1 1,1 0-126,-1 0-4,-1 0-14,-1 1-30,0 0 47,-1 2 14,-1 2-151,-1 1 92,-3 1-137,-2 2 77,-2 0-231,-3 0 77,0 1-174,-1 0 189,-1 0-69,0 0 82,0 0-86,0 0 63,2 0 65,0-2-2,3 1 32,1-3 43,2 1-62,2-2 50,2 0 26,0-1 23,2-1 28,1 0-24,3 0 167,3-2-60,1 1 164,0-1-112,1 0 45,-1-1-42,1 1 47,-3-1-61,1 1-112,-2 0-20,0 0-16,-1 1-462,0-1 177,0 1-325,1 0-12,0 0 213,1-1-160,2 0 242,1-1-548,2 0 211,1-1-141,3-2 408,2-4 395,2-2 0,1-3 0</inkml:trace>
  <inkml:trace contextRef="#ctx0" brushRef="#br2" timeOffset="147">3290 10018 9502,'-22'3'991,"10"-3"-679,-2 0 184,-1 0-135,1 0 539,0 0-176,1 0 346,2 0-469,1 0 151,1 1-221,1 0 185,1 1-177,1 2-173,0 2 5,2 1-84,0 1-33,2 0-49,0 2-9,2-1-19,-1 1 12,1 0 15,0 0-23,0-1-49,0 0-5,1-1-9,0-1-115,1 0 47,2-2-122,0 0 138,0-2-427,2 0 157,0-1-304,1-1-67,0 0 166,0-1-147,1-1 192,-1-2-70,2-1 71,-1-2-98,1-1 135,0-1 50,0-2 72,1 0 16,-1-1 118,0-1 1,-1 1 12,-1-1-27,-1 1 159,-1 0-52,-3 1 130,0 0 199,-2 1-136,-2 0 225,-4 2-232,-1 0-83,-3 0-42,-1 2 15,-2 0-19,1 1-177,-2 0 2,2 1-110,0 1-576,1 0 190,1 1-425,1 1 376,2 2-167,1 1 181,3 3-177,0 1 85,2 2 238,1 1-74,1 0 218,2 0 180,3-2 61,3 0 95,4-1 0,1 0 0</inkml:trace>
  <inkml:trace contextRef="#ctx0" brushRef="#br2" timeOffset="148">18408 9972 9502,'-26'2'696,"14"-1"-296,1 0-67,2 0 207,1-1 173,1 1-183,1-1 175,2 0-288,2 0-83,0 1-72,2 1 11,0 1 85,0 2-66,0 2 58,0 1-90,0 2 19,0 0-42,0 2 45,0 0-98,0 0-57,0-1-53,0 0 13,-1-1-363,1-1 148,-1-2-244,0 0 238,0-2-802,1-1 194,0 0-356,0-2 500,2-2 447,2-1 0,2-2 1</inkml:trace>
  <inkml:trace contextRef="#ctx0" brushRef="#br2" timeOffset="149">19336 10018 9502,'-34'4'1593,"21"-2"-312,3 0-575,1 0 120,2 1-252,-1 1 184,0 2 122,-2 0-264,1 2 199,0 1-327,0 0-66,0 1-104,0 0 15,0 1-82,1-1-146,-1 0 59,2-1-101,0 0-112,1-2 35,2-1-122,0-1 109,2-2-683,0 0 211,3-4-488,1-1 261,5-4 249,0-2-59,3-3 202,-1-2 68,1 0 70,-1 0 9,0 1 42,-2 0 220,0 2-51,-2 2 340,-2 0-210,0 2 77,-1 1-157,-1 2 514,0 0 1007,-1 1-341,1 4 450,-1 1-1215,0 7-83,0 0-111,0 5 56,0-1-121,0 1-119,0 0-34,0 1-94,2-1-7,-1-1 36,2-1-26,0-2 87,1-1-254,2-1 69,0-3-172,2-2 96,2-1-166,2-1 10,2-2-122,2-3-85,0-1 174,2-3-123,-1-2 169,0-1-15,-1-2 68,0 0-58,1 0 68,-3-1 60,1 1 4,-3 0 69,-2 1 76,-2 1-8,-2 2 77,-3 0-88,-1 2 230,-1-1-83,0 2 146,-2 0-88,-2 1-61,-1 0 7,-2 1-51,-1 0-283,0 0 18,0 0-142,0 0-85,0 1 143,1-1-137,0 1 146,2-1-406,1 0 151,2 1-272,0-1 357,2 0-259,0 0 206,1 1-231,1 1 93,3-1 214,1 2-60,0 0 290,2 0 111,-1 1 124,1 0 0,0 2 0</inkml:trace>
  <inkml:trace contextRef="#ctx0" brushRef="#br2" timeOffset="150">19902 10021 10592,'-2'-4'4093,"1"2"-3253,-1 3 210,0 0-446,0 3 21,-2 1-181,1 3 109,-1 0 122,0 2-195,0 1 156,0 0-259,1 0-72,0 1-74,1 0 33,-1 0-84,3-1-153,-1 0-13,1-1-98,1-1-291,0-2 168,3 0-234,1-2-38,3-1 122,4-1-143,0-2 193,7-1-621,-2 0 251,2-1-475,0-1 518,-2-2-227,3-1 246,-5 0-251,2-2 372,-4 1-272,-1-1 216,-2 1-231,-2 0 442,-2 1 163,-1 0 176,-2-2 0,1 0 0</inkml:trace>
  <inkml:trace contextRef="#ctx0" brushRef="#br2" timeOffset="151">19916 10053 9502,'-26'2'1072,"15"-1"-201,0 0-377,2 1 399,0 0-236,2 0 332,2 0-433,1 1-168,2-1-162,2 1-25,1-1-420,2 0 103,3 0-230,2-2 252,3 1-638,2-1 235,1 0-434,4-1 561,-2 0 231,4-2 139,-3-2 0,3-2 0</inkml:trace>
  <inkml:trace contextRef="#ctx0" brushRef="#br2" timeOffset="152">18930 10090 9502,'-22'-7'0,"11"4"0,1 1 0,0 0 0,2 0 0,0 0 0,2 1 0,0-1 0,3 2 1467,0 0-711,2 0 1033,0 2-1202,1 1 70,0 1-195,0 2 131,0 0-81,1 1-152,2-2 44,1 2-98,2-2-349,1 0 60,2-2-215,3-1 135,2-1-925,4-2 273,2 0-388,2-3 638,2-4 465,2-2 0,0-3 0</inkml:trace>
  <inkml:trace contextRef="#ctx0" brushRef="#br2" timeOffset="153">1559 10275 9502,'-31'3'784,"18"-1"-460,0-2-70,4 0 115,0 0 209,3 0-119,1 0 729,2 0-659,5 1 349,1-1-493,8 1-60,-1 0 68,5-1-103,-1 1-86,2-1-19,1 1-54,3-1-188,-1-1 62,2 0-129,1-1-12,-1-2 88,2-2-63,-2-1 99,1-2-440,0 0 120,1-1-364,-2-1 337,1 0-471,-1-1 233,0 0-348,0-1 410,-2 2-123,0-1 193,-3 1-146,-1 1 171,-3 2 122,-1 0 0,-3 2 102,-1 1 98,-3 1 75,-2 1-1,0 1 382,-2 0-184,0 1 253,-2 0-284,-2 1 499,-1 0-122,-1 0 373,-2 1-243,0 1 122,-1 2-125,0 2 120,0 0 42,-1 2-227,0 1 130,0 0-268,-1 2 8,1 1-111,0 0 67,0 1 55,2 2-118,0-1 85,2 2-123,1-1-70,2 1-31,2 0-14,0-1-38,1 0-92,2-1 10,3-1-90,2-1-174,3-1 98,2-2-147,0-2 203,4-1-347,0-2 132,2-1-300,1-3 154,1 0 75,1-4 17,1-2 25,0-3 60,0-2-42,0-2 79,-1-1 3,-1-2 116,-2 0 11,-2 1 1,-2-1 91,-4 1-63,-1 1 92,-3 1-104,-2 2 346,-2 0-133,-3 3 258,-1 1-102,-3 3-90,-3 1 14,-2 1-45,-2 1 44,-2 2 8,-1 2 32,0 2-24,-1 2-47,1 2 44,0 1-59,3 1-109,1-1-44,3-1-108,2 0-120,2-1 53,3 0-87,0 0 127,1-2-5,2 0 23,3-1-58,2-2 32,4 0-64,3-3 12,2 0-56,2-1-169,1-4 75,1-2-121,1-3 128,1-2-453,0-2 160,1 0-287,0-1 384,0 0 275,1 0 99,-1-1 125,0-2 0,-1-2 0</inkml:trace>
  <inkml:trace contextRef="#ctx0" brushRef="#br0" timeOffset="154">12018 10226 12326,'-1'-12'2936,"-1"6"-2771,0 1-175,-1 1-150,0 1 65,0 0-2,1 1-359,0 0 6,0 1-378,1 1 368,0 1 364,0 3 349,1 4 300,-1 5 53,2 6 11,-1 5 134,2 7 17,1 5-85,0 8-401,0 8-213,0 5-349,-2 6 102,1 5 12,-2 2 37,0 8 86,-1-1 16,-1 5 19,-3 4-6,-2 3-20,-4 6 13,0 0 8,1-17-9,0-6-18,3-21 5,-1 1-11,1 1-6,-1 0-33,0 1 0,-1 1-22,0 1-3,1 0-58,-1 1-9,1 0-54,0 0-1,0 0 5,1-2 6,1-1-225,-2 18-12,1 0-232,-2 17 96,1-12 74,1-7 85,0-8 67,1-4 30,1-6 111,1-1 63,0-5 87,1-1 89,0-1-48,0-1 72,0 1-40,0-1 59,-1 3-18,-2-2 30,0 3-71,-2-2 25,0 0-36,0-1 59,0-3-109,-1 2 26,2-3-104,-1 0 94,2-6-56,1-5 86,0-4-54,2-7 64,0-3-23,2-5 24,0-3-86,0-3 47,1-5-46,1-4-57,2-8 31,2-4-26,3-8 72,2-6 73,3-6 0,1-5 0</inkml:trace>
  <inkml:trace contextRef="#ctx0" brushRef="#br2" timeOffset="155">1691 10264 9502,'-12'0'2064,"5"0"-1701,2-1 96,-1 1 166,0-1-163,2 0 179,1 1-174,0 0-133,2 0 8,-1 1-130,2 1-129,0 4-22,0 0-110,0 3 124,1 1-196,0 2 106,1-1-122,1 1-177,1 0 95,-1 0-161,1-1 127,-2-1-38,1 0-1,-1-2-55,-1-1-216,1-1 152,-1-2-158,0 0 219,0-2-218,0-1 122,0-1-22,1 0 222,0-2 246,0-2 0,1-2 0</inkml:trace>
  <inkml:trace contextRef="#ctx0" brushRef="#br2" timeOffset="156">990 10357 9502,'-28'0'569,"19"0"39,3 0 1,3 0 238,2 2-199,1 1-284,2 5-146,3 0 216,1 4-137,2 1 138,-1 1-35,0 2-91,-2 0 61,1 0-134,-3 0 33,0 0-121,0-2 49,-2-1-157,1-2 16,-1-1-82,1-3 91,0-1-92,2-1 78,-1-2-77,3-1 94,0-2-114,1-1 35,2-3-90,0-5-10,1-2 72,0-3-85,0-1 102,-1 0 34,-2-1 85,0-1-12,-2 1 146,0-1-100,-1 1 111,-2 0-54,0 0-12,-2 0 15,0 1 24,-1 1-32,-1 0 76,-3 2-35,0 1 64,-2 2 31,1 2-28,0 2 38,0 2-108,1 1-94,2 0-11,-1 4-48,2 2 39,1 5-20,0 2 10,1 5-4,2 1-35,2 1 55,3 0-40,1 1 61,3-2-37,1 0-54,0-2 13,2-1-204,0-1 117,2-3-155,-1-1 100,1-2-207,-2-2 73,1-2-136,-1-1-102,1-2 123,-1-2-133,1-2 157,-1-4-20,-1-2 36,1-2-71,-3-1 130,1-2 88,-3 0 30,0-2 43,-2 1 0,-2-1 31,-1 3-12,-2 0-3,-1 4 197,0 1-64,-3 3 183,-1 1-175,-2 2 295,-3 3-121,-1 1 265,-1 3-153,1 4-72,1 1-22,2 2-34,1 0-137,3 2 34,0-1-69,2 0 88,2 0-311,2-2 98,2 0-251,4-2-187,2-1 157,1-2-233,1 0 216,1-3-321,-1 0 137,1-1-207,-1-1-130,1 0 250,-1-1-185,1-1 327,-2-3-281,2-2 201,-1-2-249,1-1 327,0-2 270,-1-1 82,2-1 134,0-3 0,1-1 0</inkml:trace>
  <inkml:trace contextRef="#ctx0" brushRef="#br2" timeOffset="157">20210 10451 9502,'-16'-14'2209,"12"8"-1650,2 1 115,2 0-196,0 2 154,0 0-257,2 1-445,2 0 112,3 1-284,4 0 242,2 0 0,1-1 0</inkml:trace>
  <inkml:trace contextRef="#ctx0" brushRef="#br2" timeOffset="158">22094 10575 9502,'-9'-9'-243,"7"4"987,-1 1 593,1-1-570,1 0 247,0 1-311,0 0 266,1 0-328,-1 0-217,1 2-58,0-1-304,1 1-23,-1 1-152,2 0 100,1 1-650,2-1 189,1 2-414,0 2 501,0 2-823,1 2 343,0 2-711,2 1 924,0 0 289,0 0 365,1-1 0,1 2 0</inkml:trace>
  <inkml:trace contextRef="#ctx0" brushRef="#br2" timeOffset="159">20802 10659 9502,'-12'-2'1356,"8"1"-685,-1-1-116,1 1 218,-1 0-35,1 1-243,0 0 91,0 2-227,-1 1 30,2 3-101,-1 0 64,1 3-99,1-1 69,-1 0-44,2 1 102,0-2-234,0 1 12,1-2-156,0 1 79,0-2-246,0 0 119,0-1-170,0 0 154,1-1-167,1 0 74,1-1-170,0-1 141,2 0 3,0-1 43,2 0 79,-1-1-2,1-1 26,-1-2-34,2-3 59,-1-1 17,0-1 97,1-1-94,-1-1 130,-1 0-77,1 0 110,0-1-58,-1 0 102,2-1-41,-2 1 74,2 0-58,-1-1 4,1 0-54,1 1 65,0 0-113,1 2 76,0 1-75,-2 2 123,1 2-42,-2 2 113,-1 1-108,-1 1 161,-1 4-108,-1 2 135,-1 4 104,-1 3-82,-1 2 91,0 3-129,-1-1 60,-1 1-55,-2-1 46,1 0-111,-1-1-142,2-1-9,1-2-60,-1-2-246,2 0 94,0-2-166,0-1 150,2-2-273,2 0 59,3-2-186,2-1 146,1-2-285,3 1 110,0-2-308,1 0 230,2-1 126,0-3 60,1-2 113,1-2 58,0 0 30,-1-3 30,-1 2 102,0-2-39,-3 2 54,-1-1-72,-4 3 187,0 1-40,-4 1 115,-1 1-98,-2 1 369,0 1-69,-1 1 252,0 0 678,0 0-780,0 3 602,0 1-891,-1 5-63,1-1 55,0 4 0,0 0 11,0 0-83,0 1-56,0 1-1,1-1 30,-1 1-187,1 0 63,1-1-177,0-1 122,1 1-397,-1-2 124,2 0-292,0-2 50,2 1 152,-1-2-85,6 0 107,-2-1-399,3-2 146,0 0-263,-2-2 409,4-1-435,-1 0 247,4-1-337,0-2-75,1-3 379,0-2-214,2-3 557,0-1 207,1-1 211,0-3 0,0 0 0</inkml:trace>
  <inkml:trace contextRef="#ctx0" brushRef="#br0" timeOffset="160">289 10554 9502,'-31'15'530,"22"-9"-111,1 0 356,4 0 202,1 0-291,2-1 254,0 0-389,1-1 181,0 0-189,0-2 182,0 1-298,1-1 196,1-1-147,1 0 167,1 0 135,1-1-237,1-2 172,1-1-217,0-3-150,0-1-7,0-2-115,-1 0-368,1 1 21,-2 0-197,-1 1 222,-1 2-1172,-1 1 971,0 1-962,-2 1 1261,0 1 0,-1-1 0</inkml:trace>
  <inkml:trace contextRef="#ctx0" brushRef="#br2" timeOffset="161">19804 10590 9502,'-14'-11'420,"7"5"-234,2 1 187,0 0-61,0 0 153,0 2 187,1 0-178,-1 1 181,0 1-269,0 0 67,0 1-113,0 1 105,-1 0 303,1 2-179,-1 1 238,2 1-338,0 1 72,2-1-130,0 2 98,1-2-142,1 1-144,3 0-23,1-1-61,5-1 6,3-2-251,5 0 70,1-1-165,3-1-285,1-1 196,2 0-227,0-2-38,0-1 240,1-1-264,0-1 262,-2 0-350,-1 2 175,-3 0-207,-1 1 271,-2 0-206,-1 1 160,-3 1-205,-1 1 278,-1 0 204,-2 0 91,-1 2 106,0 2 0,1 1 0</inkml:trace>
  <inkml:trace contextRef="#ctx0" brushRef="#br2" timeOffset="162">18224 10657 9832,'-7'-7'3673,"3"4"-2845,0 0-357,1 0 176,-1 2-172,1-1 187,1 0 173,0 1-334,1 2 238,1 0-377,-1 5-129,1 0 234,0 3-137,-1 1 166,0-1 29,0 2-152,0 0 88,0 0-143,0 1-170,-1-1 27,2 1-83,0-1 43,0-1-204,0 0 40,0-1-135,1-1-201,1 0 154,0-1-191,1-2 194,0-1-81,1 0 6,-2-2-75,1 0-121,-1-1 145,0-1-126,-1 1 129,0-1 304,1 0-44,-1-1 203,1-1-119,0-1 114,1-4-58,0-2 97,0-1 119,0-2-77,0-1 123,0-1-31,1-1-121,-1 0 81,0-1-64,0 0 14,1 0 6,0-1-12,0 1-36,1 0-113,0 1-3,0 1-86,0 1 93,0 3 13,0 1 31,-1 3 0,-1 2 65,0 1 1,0 1 16,-1 2-36,1 3 200,-1 2-60,0 4 195,0 3-154,0 2-164,-1 2-52,0 0-114,1 2 0,-1-2 0,1 1 0,-1-2 0,1-1 0,-1-1 0,2-2 0,-1 0 0,1-2 0,0 0 0,0-3-209,0 1 49,0-3-127,0 1 102,0-2-33,1-1 1,-1-1-37,2 0 46,1-1-25,1 0-3,2-1-50,0-2 50,2-2-30,-1-3 56,2-1-42,0-2-6,0 0 4,0-1 26,-1 0 32,0-1 146,-1 2-20,-2 1 56,-2 0 50,-1 2-50,-1 1 78,-2 1-120,0 1 375,-1 1-124,0 1 257,0 0-185,-1 1 318,0 1-313,1 0 280,0 0-379,1 0-44,1 1 38,2 1-34,-1 2 12,1 1 41,1 1-41,-1 2 33,1 1-85,-1 0 64,1 1-61,-2 0 58,0 0-102,-1 0-5,0 1-47,-2-2 0,1 1 0,-1-1 0,0-1 0,-1 0-160,0-1 66,1 0-85,-1-1 82,2 0-230,0-1 31,1 1-154,1-2 165,1 0-49,3 0 32,0-1-61,3-1 61,2 0-49,2-1 47,1 0-60,1 0 51,1-2 59,-1-1-23,0-1 167,0-1-9,-2-1 100,0 0-67,-2 0 211,-1-1-82,-2 0 145,-2 0-131,-2 1 101,-2-1-17,-1 0 78,-1-1-47,0 1 331,-2-1-41,0-1 232,0 1-54,0 0-208,0 0 46,0-1-142,0 1-168,0 1-11,0 0-75,0 0-83,0 1 52,0 2-91,0 0 104,0 1 7,0 2-17,1 2 37,-1 1-95,0 6 49,0-1-45,0 4 0,-1-1 0,-1 1 0,-2 0 0,1 0 0,-1 0 0,1 0 0,-1 0 0,1 0 0,1-1 0,1-1 0,1-1 0,0 0 0,0-1 0,2-1 0,2-1 0,3 0 0,3-2-161,1 0-129,2-1-82,2-1 3,0 0-107,3-1 139,-1 0-151,2-1 180,-1-1 36,0-1 51,0-1 27,-1-1 25,-2 0 159,0-2-30,-3 1 91,-1 0 33,-2 0-62,-3 0 79,-1 0-144,-1 0 435,-2 0-118,0 0 292,-1-1-8,-1-1-206,0-1 129,1-1-172,-1-1-164,2 0-27,1-1-124,1 1 84,1 1-147,1 1 92,-1 1-120,-1 3 92,1 0 14,-2 2 32,-1 0-3,0 2-9,-1 2 9,0 2 47,0 3-46,-1 4 55,-1 1-94,-2 3 0,-1-1 0,-2 2 0,1 1 0,-1-1 0,1 0 0,1-1 0,1-1 0,1-1 0,1-1 0,0-1 0,2-1-88,0-2 9,2 0-80,3-3-616,1 0 166,3-2-427,2-1 441,1-1-560,0-1 307,3-1-409,-1-2-607,2-3 1268,0 0-734,2-4 1330,1-1 0,1-3 0</inkml:trace>
  <inkml:trace contextRef="#ctx0" brushRef="#br2" timeOffset="163">21582 10604 9502,'-10'-10'565,"7"5"-94,0 2-84,2-1 227,-1 0-244,1 1 232,0 1-10,0 0 851,1 1-752,0 0 322,3 0-865,3 2-7,2 0-277,3 1 66,0 0-151,3 0 139,1 1-419,1 0 126,0-1-364,-1 1 371,0 0-224,-3-1 191,1 1-209,-2-1 379,-2 0 63,-2-1 173,-2 0 115,-1 0-62,-1 0 714,-3-1-277,-2 1 404,-4 0-342,0 1 313,-2 0-175,-1 2 201,1 0-382,0 3 90,-2 0-173,3 2 130,-2 1-49,2 1-147,0 1 57,1 0-119,1 1-106,0 0-13,2 0-53,0 0-141,1-1 50,2 0-135,-1-1 153,1-1-237,0-1 131,0-1-150,0-1-267,0-1 166,0-1-298,1-1 287,-1-2-135,1 0 135,0-1-161,1-1 208,0 0 39,0-1 89,1-2 4,1-2-4,-1-4-12,1-1 8,-1-2-6,0-1 120,0-1-26,0-1 94,-1 0-109,-1 0 245,1-1-82,-1 2 169,-1 0 198,0 1-163,0 0 205,0 2-35,0-1-121,0 2 64,0 1-111,0 0-75,1 2 16,0 0-62,1 2 2,1 0-136,2 2 20,0 1-71,2 1 36,0 0-16,3 2 53,-1 2 1,2 1 12,1 5-11,0 0-32,1 4-27,0-1-4,0 3 18,0 0-16,0 2-3,-1-1 36,-1 1-38,-2 0 69,0-2-84,-3 0-16,0 0-11,-3-1-110,-1-1 97,0 0-96,-2-2 63,-1-1-71,-3-1 35,-1-1-64,-3-1 35,0-2-9,-3 0 40,-1-2-15,-3-1 57,0-1-16,-4-1 9,2 0-5,-2 0-39,1 0-32,0-1 12,2 0-91,2-1 88,2 0-90,2 0 94,3-1-43,2 2 32,2-1-279,1 1 163,4 1-132,1 0 282,6 0 41,0 0 10,5 0-23,-1 0-4,3 0-26,-1-1 27,2 1-50,-2 0 102,2-1-29,-2 0 93,0 1 39,0-2-31,-1 1 76,-1-1 18,0 1-33,0-2 54,-2 0-101,1-1 32,-1-2-80,0 0 51,1-1-57,0 0-50,1-2 36,1 0-36,-1 0 16,1-2-3,-2 1-15,1-1-3,-3 1 227,-1 1-52,-3 1 124,-1 1 361,-2 1-162,-1 3 302,0-1-324,-3 3 154,-1-1-161,-2 3 155,-4 1-220,-1 2 156,-3 4-117,0 1 152,0 3-158,2 0-95,0 2-15,2-1-79,3 1-102,1 1-3,2-1-90,1 0-313,1 0 100,3 0-213,1-1 285,5 0-659,0-3 241,4 0-568,0-2 531,1-1-467,0-1 321,0-2-359,0-1 188,-1-2 308,-1 0-57,-1-1 273,0-2-538,-1-3 222,0-2-376,-1-4 469,-2-3 357,-3-3 124,-4-5 145,-2-4 0,-1-3 0</inkml:trace>
  <inkml:trace contextRef="#ctx0" brushRef="#br2" timeOffset="164">20221 10573 9502,'-13'8'879,"6"-4"-187,1 2 721,-1 1-417,0 0 604,1 1-742,1 0 78,1 2-292,2 0 200,0 0-361,1 0-255,1 0-110,0-1-64,1 0-626,0-1 236,2-1-412,0 0 452,1-1-235,-1-1 221,1 0-374,0-1-696,0 0 284,-1-1-196,1-1 699,0 0 593,0-1 0,2 0 0</inkml:trace>
  <inkml:trace contextRef="#ctx0" brushRef="#br2" timeOffset="165">19937 10590 9502,'-14'0'1126,"9"0"-252,1 0 727,1 0-721,1 0 165,0 0-522,1 1 616,-1 1-634,1 2 157,-1 2 65,-1 2-202,-1 1 129,-1 1-261,1 1-10,-2 0-81,1 0 69,0-1-135,2 0-448,0-1 31,2-1-260,-1-1 300,2 0-274,0-1 183,0 0-247,0-1-912,0-1 353,1 1-724,1-2 787,1 0-293,1-1 400,-1-1-81,0-1 502,0-1 447,-2-1 0,1-1 0</inkml:trace>
  <inkml:trace contextRef="#ctx0" brushRef="#br2" timeOffset="166">19448 10617 9502,'-12'0'979,"9"0"1495,1 0-1510,0-1 1072,1 2-1530,-1 0-144,0 2 72,0 2-128,-1 3 290,-1 0-124,-1 1 189,0 1-266,-2 0 181,1 0-152,-1-1 165,0 0-259,1 1-114,0-2-66,2 0-331,0-1 71,2 0-193,0 0 210,2-2-98,0 0 109,2-1-88,1 0 113,4-2-296,2-1-8,4-1-216,0 1 80,3-2 168,-1 1-24,2-1 127,-2-1 184,1-1 26,-2 0 96,-1 1 19,-3-1 162,-1 1 1,-2 1 105,-3 0 292,0 1 680,-3-1-591,2 1 356,-1 1-1176,3-1-291,1 1 120,2 0-188,1 0 295,0 1-404,-1-1 188,1 0-403,-1 0 91,-1 1 153,-1-1-73,0 1 215,-1 0-34,-1 0 109,0 0-58,-1-1 90,2 1-401,-1-1 138,3-1-264,1 0-333,2-1 751,3-2-415,3-4 786,3-3 0,1-3 0</inkml:trace>
  <inkml:trace contextRef="#ctx0" brushRef="#br2" timeOffset="167">22381 10670 9502,'-15'10'850,"8"-6"-152,1-1 55,-1 1-224,0 0 147,0 0-258,-1 1 437,-1 0-203,1 2 315,-1 0-417,0 2-30,0 0-135,0 1 49,0 1-287,0-1-52,1 1-161,-1 0 121,1 0-382,1 0 153,0-1-247,1 0 64,1-1 159,1-1-55,0 0 5,2-3-238,0 1-60,0-3-134,1 0 14,1-2 388,-1-1-62,1-2 259,0-4 93,0-1-59,1-4 107,1 0-36,3-3 12,0 0 3,2-2 6,-1 1 113,1-2-15,1 2 51,0-2-63,0 2 175,0 0-44,0 2 124,-1 2 137,1 0-154,-1 3 171,0 0-205,-1 3 46,0 1-102,0 1 85,-1 2-11,0 1-51,-1 1 55,0 3-125,-1 3 90,-1 3-90,0 2 90,-1 2-118,-1 1 183,0 0-93,0 2 112,0-1-158,0 1-70,0 0-55,0-1 22,0 2-441,1-2 119,1 2-285,1-2-286,3 1 243,3-2-300,1 0 317,2 0-27,-1-2 46,0-1-77,-2-1 157,-1-2-243,-1-1 164,-1-2-201,-2-1 276,-1-2-783,-1-1 273,-6-1-534,-1-2 633,-9-1 456,1-3 168,-7-3 180,0-3 0,-3-2 0</inkml:trace>
  <inkml:trace contextRef="#ctx0" brushRef="#br2" timeOffset="168">21502 10719 9502,'5'-15'85,"-4"8"-6,0 0 80,-2 2-28,-2-1 377,0 1-79,-1 0 225,0 1 111,1 0-236,0 1 161,1 0 27,1 1-200,0 1 111,-1 0-235,0 0 180,-1 2-141,-2 1 168,0 3-219,-1 1 65,1 3-96,-1 2 77,1 1-120,-1 0 192,0 0-74,1 1 122,0-2-117,1 1-137,1-1 27,-1-1-323,3 0 53,-2 0-198,3-2 127,-1 0-332,2-1 118,2 0-211,1-1 293,3 0-189,2-2 58,1 0-178,4-1 40,0-1-370,5 0 94,-1-2-236,4 1-172,0-2 354,2 0-250,-1-2-160,-2-2 352,0 0-251,-4-2 452,-3 0-11,-4-1 211,-4 0 7,-4-1 224,-5-1 178,-4-1 0,-2-1 0</inkml:trace>
  <inkml:trace contextRef="#ctx0" brushRef="#br2" timeOffset="169">21495 10705 9502,'-32'-1'560,"17"0"-112,0-1 373,2 0-345,0-1 103,1 0-162,2 0 131,0 1 241,4 1-216,-1-1 237,4 1-326,-1 0-68,3 1-430,4-1 95,2 1-289,10 0 134,0 0-492,4 0 159,2 0-385,-3 0 438,4 0-399,-2 0 244,0 0-406,0 0-149,-3-1 636,0-1-267,-3-3 695,0-3 0,-1-2 0</inkml:trace>
  <inkml:trace contextRef="#ctx0" brushRef="#br2" timeOffset="170">22207 10850 9502,'-4'4'2684,"3"-3"-2211,1 1 509,0-1-620,2 1 58,1-1-104,5 0-578,4 0 114,4-1-357,3 1 318,3 0 130,2 0 57,2 0 0,0 1 0</inkml:trace>
  <inkml:trace contextRef="#ctx0" brushRef="#br0" timeOffset="171">15833 10985 9684,'-14'0'165,"8"0"33,2 0-50,1 0 109,1 0-180,1 0 113,0 2-80,0 3-22,1 6 46,0 4-103,0 7-19,0 5 33,0 5-43,0 4 73,0 3-73,0 8 73,-1 2-69,-1 9 18,-3 6 23,-2 5-57,-4 7 52,-4 6-51,-1 3 7,-3 6 0,-1-1 14,-2 4-26,0-2 5,4-17-66,2-5 51,4-20 9,0 0-11,1 1-9,-1 1-23,0 0 4,0 0 9,1-2-1,0 0 17,-5 21-18,3-15 19,-3 15-47,2 1 34,-2 3-35,-1 17 46,1-7-19,2-5-33,2-6 60,0-7-26,2 0 6,0-9-12,3-1 15,0-6 5,2-3 65,1-6-15,0-2-8,1-3 18,-1-1-8,0-3-27,-1 0-21,-1-1 2,0 1 7,-1-1-34,0-1-20,1-5-21,0-1-22,1-7 26,0 1 17,1-3-22,0 0 1,0-1-42,1 0 16,0 0-116,1-1 96,1-1-22,1-2 78,-1-1 86,1-1 0,-1 0 0</inkml:trace>
  <inkml:trace contextRef="#ctx0" brushRef="#br2" timeOffset="172">18406 11270 9502,'-7'-14'568,"5"7"-177,1 0-48,0 0 80,1 2-108,0 0 102,0 1-70,0 2 437,0 0-359,0 3 173,0 4-80,0 5-125,0 5 156,-1 3-212,0 4 151,-2 0-126,0 2 126,-1-1-171,1 1-57,0-1-75,1-2 1,2-1-309,-1-3 64,1-1-159,0-2 157,0-2-419,0-3 106,1-1-281,0-2-355,0-1 338,1-3-409,0 0 477,0-1 107,0-3 169,-1 0-16,0-5 72,0-2 17,-1-2 54,-1-3 26,-1-2 46,-3-1-2,-1-2-12,-2-1 8,0 1 98,0-1-14,-1 3 96,-1-1 283,1 4-114,0-2 245,0 3-271,1 0 267,1 0-151,1 1 242,1 0-175,1 0-71,1 1-2,2-1-77,0 1-91,2 0 1,0 1-50,4 1 54,0 1 55,3 1-2,1 3-1,0 1-11,1 1 89,0 1-41,0 2 116,1 1 10,0 3-51,0 2 67,0 1-180,1 3 9,-1-1-99,0 2 35,0-1-100,0 2 25,-1-1-72,-1 0 89,0 0-356,-1 0 97,-1-2-234,-2 0-255,-1 0 183,0-1-246,-2-1 150,0 0 201,-2-1-2,0 0 89,-2-1 76,-1-1 34,-3 0 32,-2-2 27,-2 0-49,0-2-12,-2 0-14,0-1 23,0 0-20,-1 0 1,1 0-1,1 0-194,1 0 94,1-2-118,2 1 105,2 0 178,2-1 28,3-2 110,0 0 0,2-1 0</inkml:trace>
  <inkml:trace contextRef="#ctx0" brushRef="#br2" timeOffset="173">19375 11279 9502,'-19'-18'602,"11"10"185,0-2-165,2 2 446,0 0-454,3 2-84,-1 1-148,3 1 29,0 1-115,1 1-397,2 1 76,3 0-247,2 1-146,3 1 178,1 1-133,1 2 233,2 1 140,-1 1 0,2 1 0</inkml:trace>
  <inkml:trace contextRef="#ctx0" brushRef="#br2" timeOffset="174">18710 11240 9502,'25'-4'528,"-15"1"-85,-4 2-136,-2 0 1206,-2 1-915,-3 0 1162,-2 3-1325,-4 3 98,-2 3 32,-2 3-167,-1 3 98,0 1-158,-1 3-187,0 0 29,2 2-95,1-1-107,1 0 51,1-1-113,3-2 88,0-1-271,2-2 111,1-2-230,0-3 254,2-2-441,0-2 176,0-1-756,0-2 641,2-4-233,0-1 512,4-6-17,0-2 58,0-3 83,1-1 41,-1-2 15,0 0-16,0-3 66,-1 2-46,1 0 124,-1 1-140,-1 2 430,-1 1-158,0 1 321,-1 4 31,0 1-133,-1 2 112,-1 2-65,0 1-144,1 2 43,0 1 102,2 2-109,0 3 88,3 4-131,1 3-71,2 2-35,-1 2-35,2 2-35,0 1-91,0 0 19,0 1-67,0-1-48,0 0 32,-2 0-72,0-2 41,-1-2-571,-1 0 113,-1-2-341,0-1-405,-2-1 391,0-3-404,-1-1 564,0-2-276,0-1 642,-1-2-338,0-2 665,1 0 0,-1-3 0</inkml:trace>
  <inkml:trace contextRef="#ctx0" brushRef="#br2" timeOffset="175">15594 11362 9502,'15'-20'-15,"-8"10"-3,-1 1 58,0-1 128,0 1 38,-2 0 94,-1 0 58,-1 2-53,-1 0 71,-1 2-105,-3 1-125,-4 2 14,-4 2-81,-6 3 52,-3 5-59,-4 4 8,-2 2-53,-4 5 58,1-1-35,-3 4 26,0-1 14,0 2 0,2-2 42,1-1-6,3-2-192,3-2 45,4-2-165,4-4 110,5-1-45,3-3 62,3-1-40,4-2 83,4-1-55,4 0 86,8-2-55,5 0 62,4 0-37,3-1 26,-2 0-34,1 1 30,-3-1-15,-2 2 9,-3 1-20,-2 3 8,-3 2-11,-2 2 10,-3 1-184,-3 2 48,-2 2-122,-3 0 100,-2 2 100,0 0 14,-3 1 56,0 0 0,0 0 0</inkml:trace>
  <inkml:trace contextRef="#ctx0" brushRef="#br2" timeOffset="176">20496 11316 9502,'-6'-18'688,"3"10"-509,-1 1-111,0 1 779,0 1-232,0 1 706,0 1-457,0 2-155,0 0-191,1 1-403,0 0-52,2 1-178,-1 2-662,1 1 255,1 2-458,0 0 558,2 1 263,1 0 122,5 2 37,2 0 0,3 2 0</inkml:trace>
  <inkml:trace contextRef="#ctx0" brushRef="#br2" timeOffset="177">21843 11442 9502,'0'-25'562,"0"12"-276,0 1-22,0 1 33,0 1-89,0 1 284,0 1-127,0 2 194,-1 2-155,0 1-129,0 1 7,-1 0-99,1 2-521,-1 0 87,1 2-305,-1 1 339,2 3 161,0 1 51,3 2 5,2 0 0,2 1 0</inkml:trace>
  <inkml:trace contextRef="#ctx0" brushRef="#br2" timeOffset="178">15397 11485 9502,'-12'2'-431,"8"-1"606,1-1 217,0 1-97,1-1-30,0 0-58,0 1 798,1-1-628,5 1 581,4-1-719,12-1-78,9-1 29,13-2-58,10-3-51,10-2 2,11-2-10,6 0-37,-10 2 22,-2 1-30,-16 3 8,1 1 29,2 0 1,2 0-1,4 1 1,2 0-46,0 0-10,1 1-33,0 1 4,0-1 12,0 1 1,-1 1 13,-1-1 4,-1 1-17,-1 0-7,0 0-11,-1 0 5,-1 0 5,-2 0-3,-1 0-38,17 0-6,3-1 21,13 1 21,-3-1-8,-9-1 46,-5 0-51,-7-1-2,-5 0 28,-7 0-32,-2-1 49,-7 0-140,-3 0 25,-6 0-131,-5 1 113,-5 0-78,-5 1 69,-5-1-85,-4 1 43,-4 1-4,-5-1 28,-5 1 23,-6 0-338,-6 1 104,-6 0-239,-5 0 340,0 1 119,-7 2 140,0 2 0,-3 2 0</inkml:trace>
  <inkml:trace contextRef="#ctx0" brushRef="#br2" timeOffset="179">19009 11351 9502,'-17'3'873,"8"0"-188,0 0 582,-1 3 21,1 0-418,1 1 217,1 2-479,0 1 126,3 2-197,0 0 156,2 1-159,1 1-182,0 0-1,1 0-91,0-1-20,0 0-11,2-1-27,2 0-27,1-1-171,3-2 33,0-1-98,2 0-201,2-3 106,1-1-150,2-2-282,3-1 172,1-2-273,2 0 239,1-3-182,0-3 118,0-1-168,-1-1 275,-2-1 56,-2 1 96,-2-1-42,-2 1 172,-1-1 29,-3 2 46,-3-1-30,-1 2 305,-3-1-101,-1 1 239,-2 1-247,-1 0 181,-4 1-74,-2 1 170,-2 1-348,0 1-40,0 1-200,1-1 233,1 1-372,1 0 191,3 1-282,0-1-2048,1 1 1827,5 0-1655,1 0 2301,8 0 0,1 0 0</inkml:trace>
  <inkml:trace contextRef="#ctx0" brushRef="#br2" timeOffset="180">19352 11383 9502,'0'-9'2307,"0"6"-1168,-1 0-340,1 0 324,-1 2 254,0-1-816,0 3 550,1 2-828,0 5 63,0 2-72,0 3-18,0 1-66,0 1-11,-1 1-180,0 0 27,0 0-81,-1 0-403,1-1 172,-1-1-327,2-1 361,-2 0-736,2-3 288,-1 0-568,1-3 567,0-1-11,1-1 209,0-2-75,2-1 309,3-1 131,1-5 138,2-1 0,0-4 0</inkml:trace>
  <inkml:trace contextRef="#ctx0" brushRef="#br2" timeOffset="181">19969 11421 9502,'0'-13'1130,"0"8"-214,0 2-392,0 0 289,-1 1-204,1 0 242,-1 1-346,0 0 170,0 0-181,-2 2 183,0 2-10,-1 2-210,-1 3 98,-2 3-219,0 2 257,0 1-140,-1 2 214,1-1-122,0 1-157,2-1 14,-1 1-112,2-2-293,1 0 50,0-2-182,1-1 121,1-1-303,0-1 109,1-2-193,0-1 35,0 0 96,2-2-72,0-1 2,3-1-194,2-1 13,2-1-146,2 0 136,2-1 161,1-2 21,2-2 89,2-1 77,-2-1 12,2 0 37,-2 1 3,0 0 184,-1 1-46,-1 1 100,-2 1 246,-4 1-136,0 0 212,-3 1-197,-1 1 93,-2 0 53,-1 0 458,0 1-155,0 0 87,-1 3-319,0-1-288,0 2-55,0-1-146,0 1 99,0 0-528,2 0 193,0-1-324,2 1-419,1-1 322,2 0-430,0 1 424,1-1 57,1 1 120,-1-1-31,2 1-185,-1-1 217,1-1-188,0 0 291,1-2-293,0 0 190,2-1-70,0-2 312,2-3 283,0-5 0,1-2 0</inkml:trace>
  <inkml:trace contextRef="#ctx0" brushRef="#br2" timeOffset="182">19590 11431 9502,'-12'-11'1234,"6"6"-706,1 1-96,1 0 172,-1 0-240,1 1 365,1 0-189,-1 1 264,2 0-146,-1 1-202,0 2 24,0 1-130,0 5 105,-2 2-77,0 5 90,-1 1 52,0 1-146,-1 0 96,1 0-146,0-1-125,1 0-10,1-2-49,1 0-5,1-3-212,1 0 41,1-3-139,1 0-261,0-2 196,3 0-275,1-3 319,4 0-369,-1-1 182,4-1-355,-2-1 252,2 0 102,0-3 38,1-2 132,-1 0 173,0-2 13,-1 2 109,-1 0-99,-1 1 108,-2 1-52,-2 1 68,-2 2 417,0-1 598,-1 1-89,-1 2 233,0 0-832,0 4-165,1-1-89,1 1-48,2 0-415,1-1 119,2 0-270,1 0 296,2-2-193,1-1 103,2 0-161,1-1-652,0 0 315,1 0-532,-2-1 568,1-1-222,-1-2 272,-1 0-233,0-2 149,-2-1-24,2 0 28,-1-1 200,0-1 265,0-2 256,0-1 0,2-2 0</inkml:trace>
  <inkml:trace contextRef="#ctx0" brushRef="#br2" timeOffset="183">18649 11408 9502,'-26'0'874,"17"0"-578,1 0 187,2 0-148,2-2 221,2 1 28,0 0-1,3 0 104,1 1-344,3 0 109,1 0-140,3 1 10,0 2-43,2 0 65,1 1-392,0 1 61,3 0-238,-1 0 146,2-1-524,0 0 187,0 0-426,0-1 41,2-1 172,-1-1-126,2 0 386,-1 0 190,0-3 179,0 0 0,-1-3 0</inkml:trace>
  <inkml:trace contextRef="#ctx0" brushRef="#br2" timeOffset="184">20786 11460 9502,'-9'6'1384,"4"-5"-369,0 0-262,-1-1 548,-1 0 51,0 0-450,-1-2 257,1 1-499,0-1-50,1 0-172,0 0 57,-1 1-149,1 0-194,-1 1-17,0 1-77,0 4-156,-1 2 92,1 3-114,0 2 102,1 2 28,1 1 20,0 1-12,2 0-80,1-1 12,0 0-51,2-1 4,1-1-253,3-1 43,4-1-165,1-3 201,4-1-87,1-2 61,1-2-99,0-2-305,1-1 178,-1-1-233,0-2 313,-1-2-131,2-2 157,-2-2-142,1-2 225,-3 0 120,-2-1 50,-3 0 18,-3-2 214,-1 0-61,-4 1 141,-3-1-113,-4 3 225,-4 0-87,-4 2 198,0 2-95,-1 2-41,0 1 5,1 1 31,-1 1-349,3 1 121,0 0-232,3 1-643,1 0 226,3 0-285,1 1 488,1 1 403,0 2 0,0 3 0</inkml:trace>
  <inkml:trace contextRef="#ctx0" brushRef="#br2" timeOffset="185">21103 11509 9502,'-17'-9'1977,"12"4"-1468,3-1 343,0 1-237,0 1 278,-1 0-381,1 1 148,-1 1-186,1 0 165,-2 2-247,0 0-98,-2 1-91,-2 3 1,0 3-10,-2 2-34,0 2 31,0 2 11,-1-1 19,1 1 14,1 0-29,0-2-109,2-1-26,1-1-1,1-2 13,2 0-150,1-2 42,0-1-380,1-2 173,2 0-100,1-1 160,3-1-32,2-1 20,2-2-48,2-1-148,1-2 110,-1-1-165,2-1 162,-1 1 86,0-2 33,0 1 58,-1-1-35,-2 2 179,-1-1-25,-2 1 112,-2 1 377,-1 1-159,-2 1 307,0 0-318,-1 1 179,0 0-157,-1 2 211,-1-1-123,-1 1-90,-2 1-22,1-1-72,-1 2-20,1 0-62,1 1 15,0 3-56,1 0-63,1 2-5,1 2-13,0-1-37,0 1 43,2 0 14,1 1 1,3-1-32,0 0 7,3-2-83,1 0 11,0-2 8,2-1-36,0-1 29,2-1-146,-1-1 50,2 0-81,1-1 65,-1-1-324,3-2 64,-1-1-214,1-2-169,1-1 234,-3 0-218,0-2 313,-4 1-56,-2-1 140,-3 1-86,0-2 90,-4 0 79,0 1-13,-3-2 80,-2 2-127,-1 0 84,-2 1-96,-2 0 72,-1 3-455,-1 0 464,1 2-339,-5 2 600,0 1 0,-4 1 0</inkml:trace>
  <inkml:trace contextRef="#ctx0" brushRef="#br2" timeOffset="186">20412 11473 9502,'-11'2'2126,"5"0"-1032,0 0-481,0 1 154,-1 1-205,1 1 176,-1 2-151,1 0-200,1 2 12,1 1-110,0 0-41,2-1-54,1 1-7,0-2-56,2 1-569,0-2 142,2 0-341,2-1-578,2 0 423,1-2-649,0-1 873,3-1 219,-1 0 349,2-2 0,0 0 0</inkml:trace>
  <inkml:trace contextRef="#ctx0" brushRef="#br2" timeOffset="187">22143 11571 9502,'-15'3'1256,"10"-2"-240,1-1 58,0 0-353,-2 0 204,-1 2-404,-1 0-27,-3 3-138,0 2 70,0 2-17,-1 2-93,-1 1 34,0 0-89,1 1-141,1-1-9,1 1-52,3-3 27,0 1-177,3-3 57,0 0-139,2-3-196,1 1 150,0-3-529,1 0 380,2-2-210,0-2 207,5-1 34,0-3-21,1-2 78,1-1 137,-1-2 15,1 0 69,0-1-26,-1 0 88,0 0-34,-2 0 119,1 2 196,-3-1-82,1 1 181,-1 1-208,-1 1 237,-1 0-108,1 0 216,-1 1-105,1 0-73,-1 1-16,1 1-22,-1 0-62,1 1 36,-1 0-81,0 2-2,1-1-107,0 2-11,0 0 1,0 2 199,-1 2-10,0 2 119,0 2-112,-1 2 61,-1 1-48,1 2 64,-1-1 164,0 2-109,0 0 133,1 0-203,1 1-35,2-1-52,2 0 27,3 0-75,3-1-174,2-1-7,6 0-93,1-2-196,7-1 118,0-2-160,5-3 214,-2-1-320,4-2 139,-5-1-330,-1-1 195,-5 0 47,-3-4 45,-4 0 17,-5-3 54,-3 0 45,-4-2 16,-3-1 58,-3-1-11,-3-2 9,-6-1-23,-2 0-279,-5 0 64,-1 0-173,-4-1 206,-1 1-825,-4 0 270,1 1-544,-3 0 817,-1-1 325,-2 0 295,-4-3 0,-2-2 0</inkml:trace>
  <inkml:trace contextRef="#ctx0" brushRef="#br2" timeOffset="188">21880 11567 9502,'-31'3'916,"19"-1"-206,2-1 596,2 2-594,0 1 123,0 2-249,0 1 202,-2 2-333,2 1-56,-1 1-119,2 1 48,0 1-228,2-1 28,1-1-166,1 0-361,1-1 119,2-1-246,-1-1 328,1-2-574,1 0 241,1-2-544,3 0 504,0-2-389,3-1 295,1-1-288,0-1 414,0-1 43,0-3 182,-2-2 41,-1-5 152,0-3 121,1-3 0,1-3 0</inkml:trace>
  <inkml:trace contextRef="#ctx0" brushRef="#br2" timeOffset="189">22605 11881 24575</inkml:trace>
  <inkml:trace contextRef="#ctx0" brushRef="#br2" timeOffset="190">18928 12044 9502,'-19'-19'1447,"13"9"-282,1-1-503,2 1-19,1 0-182,2 3 78,0 1-240,1 2-93,2 1-59,1 3-714,1 2 173,1 2-327,-1 6 416,0 1 305,-1 4 0,0 1 0</inkml:trace>
  <inkml:trace contextRef="#ctx0" brushRef="#br2" timeOffset="191">18343 12067 9502,'-20'-23'454,"11"14"262,0 0-130,1 2 339,1 2-385,0 1 166,1 1-194,0 2 186,0 1-268,0 2 39,0 2-107,1 6 71,-1 2-123,0 4 171,1 2-69,0 1 111,1 0 69,1 0-174,0-2 109,2 1-162,0-2-80,0-2-16,1-2-61,0-2-211,0-2-3,1-1-115,0-2 118,3-2-290,2 0 114,1-3-200,2 0 255,0-2-388,2-2 99,0-4-305,0-2 80,2-4 211,-2-1-39,1-2 138,-1-2 104,0 0 44,-2 1 35,-1 1 224,-2 2-52,-1 3 132,-2 2-135,-2 2 515,1 2-121,-2 2 351,0 1 175,-1 1-284,-1 1 268,-2 0-368,-1 2-50,-1 0-160,1 3 38,0 1-121,1 2-67,1 3-35,1 0-19,2 1-121,0 1 27,1 0-91,1 1 119,2-1-164,2 1 105,2-1-118,1-1 67,0 0-227,0-2 4,-1 0-145,0-2-227,0 0 204,0-2-232,1-1 265,-1-1-133,2-1 131,0-2-108,2 1 93,1-3 115,2-1-56,0-2 135,0-2-77,0-2 97,-1 0-70,0-1 193,-1 1-32,-2-1 151,-1 1-125,-4 0 336,0 2-140,-3 0 214,0 2 280,-2 0-184,0 1 275,-1 1-266,-1 1-26,-2 0-33,-2 2 47,-1 0-78,-1 1 41,-1 3-72,1 2 36,0 2-88,-1 2-24,2 1-52,2 1-1,0 0-215,2 1 38,2-1-98,0 0-138,1 1 108,2-2-125,4 0 139,1-1-73,2-2 10,1 0-64,1-1 22,1-3-187,1 0-1,2-2-126,1-1-57,2-1 160,0-1-74,1-1 134,1-3-24,-1-1 59,0-2-41,-2 0 169,-1-1 74,-2 0 31,-2-1 4,-2 1 220,-2 0-67,-3 1 154,-1 2-141,-2 0 121,-2 1-28,0 1 97,-1 0 414,-1 2-212,-2 1 390,-1 0-374,-3 1 183,0 0-200,-1 2 144,-1 0-229,1 3-62,1 0-68,1 2 23,1 1-367,1 0 58,2 1-202,1 1 142,1 0-92,1-1 63,2 1-82,2-1 135,2 0-736,2-1 115,1 0-492,1-2-288,0-2 490,0 0-337,0-2-171,0-1 493,1 0-329,-1-2 766,-1-1 282,1-4 271,-1-2 0,1-3 0</inkml:trace>
  <inkml:trace contextRef="#ctx0" brushRef="#br2" timeOffset="192">19064 12192 9502,'-17'-5'1350,"11"1"-770,1 1 371,2 0-179,1 0-274,-1 1 36,2 1 219,-1 0-260,1 2 226,0 2-348,0 5 115,1 2-118,0 3 131,0 2-176,0 1-57,0 0-80,0 0-11,1 0-364,1 0 96,1-2-211,1-2-22,1-1 159,0-3-104,1 0 134,-2-3-465,0 0 50,0-2-313,-1-1 251,0-1 234,-1-1 14,0-1 130,0-3 85,-1-2 116,0-3 33,0-2 29,-1-2 151,0-2-89,-1 1 119,-1-1 59,-2 0-71,0 0 112,-1 2-56,0 0 359,0 1-46,1 2 243,-1 1-293,2 1-11,0 2-138,1 0 77,1 1-145,0 0-46,1 2-70,1-1-9,1 2 23,4 0-34,1 1 39,3 0 69,1 1-46,2 2 109,0 2-125,0 3 59,2 3-59,-2 2 11,2 1-29,-2 2-43,1 1-11,-1 0 26,1 2-177,-3-1 47,0 1-107,-1-2 85,-1 2-273,-2-3 101,0 0-223,-2-2 240,-1-1-354,0-2 155,-2-1-304,0-2 125,-1-1 105,-1-1-13,1-2 90,-2-1 24,0 0 43,-1-2-42,-3 0-114,0 0 60,-3-1-77,1-2 130,-2-1-66,0-2 46,-1-2-45,-1 1 112,-1-1 88,-1 1 28,-1 1 8,-1 0 148,0 2-46,0 1 135,0 0-137,2 1 43,0 0-67,3 1 10,1 0-25,3 1-278,1-1-49,2 1-628,6 0 589,2-1-229,11 1 680,4 0 0,5-1 0</inkml:trace>
  <inkml:trace contextRef="#ctx0" brushRef="#br2" timeOffset="193">19479 12257 9502,'-15'-4'2181,"8"3"-1389,0 0-191,1 1 261,0 1-353,0 1 285,2 5-211,1 2 254,1 3-141,2 2-237,-1 1 45,1 0-110,0 1-111,0 0 36,0-1-101,0-1-140,1-2-19,-1-1-115,1-2 114,0-1-353,1-2 164,-1-1-242,0-2-783,-1-1 604,1-3-707,-1-2 852,2-5 81,0-1 83,1-5-35,-2 0 145,2-3-40,-1-1 96,0 0-54,1-1 231,-2 2-72,1 0 156,-1 1 109,-1 2-91,0 1 136,0 2-120,0 2 427,0 1-85,0 2 303,0 2-104,0 2-131,0 0-77,2 1-31,1 2-267,4 1 30,0 4-93,4 1 69,-1 3-52,1 1 59,0 1 49,0 2-54,0 0 63,-1 2-104,0-1 29,-1 1-33,-2-2-16,1 1-22,-3-1-49,1-1 8,-2 0-2,-1-2-252,0 0 52,-1-2-165,-1 1 148,-1-3-386,1 0 124,-1-1-315,0-1-131,0-1 192,0-1-202,-1-1 284,-1 0 124,-1-1 89,-4-1-5,0 0-96,-3 0 65,0-1-88,-2-1 126,-2-1-25,0-2 56,-1 1-50,-1-1 116,2 0-58,-1 1 54,2 0-11,1 0-217,1-1 120,4 2-155,1-1 125,3 1-109,3-2 65,3-1-75,5 0-197,8-2 174,4 0-199,6-2 281,1 1-32,4-1 123,-3 1-64,3-1 205,-4 2 85,1 0 80,-3 1 9,-1 1 382,-1 0-124,-3 2 237,-2-1-327,-3 1 642,-2-1-251,-4 3 579,-2-1-112,-2 1-285,-2 0 1300,-2 1-1147,-3 0 694,0 2-796,-5 1-238,-1 3 214,-1 2-131,0 3-204,0 1 43,0 2-127,1 0-80,0 2-46,1 0-36,0-1-103,1 1 35,2-2-20,0 0 36,2-1-149,1-2 25,0-1-100,1 0 90,0-2-189,2-1 11,1-2-125,2 0-285,3-2 202,2 0-260,1-2 281,3 0-179,-1 0 145,2-1-144,0-1 192,0-1 80,0-1 59,0-1 25,0 1 142,-1 0-12,1 1 90,-4 0-117,0 1 312,-3 0-140,-2 1 209,-2 1 269,-1-1 731,-1 1-486,-1 2 424,0-2-1260,2 3 39,0-2-96,2 1 101,0-1-286,1 0 58,-1 0-199,1 1-2,-1 0 165,0 0-127,-1 1 155,0 0-40,-1 1 74,-1 0-53,0 0-270,0 0 68,-1-1-166,1 1 223,0-2-184,2 0 137,1 0-168,3-2 218,3-1-612,1-1 232,4-3-418,-1-3-72,2-2 409,0-1-255,1-1 629,-1-1 219,1-2 245,0-2 0,1-1 0</inkml:trace>
  <inkml:trace contextRef="#ctx0" brushRef="#br2" timeOffset="194">22362 12292 9502,'-25'-11'894,"16"6"-163,4 2-307,1 1 1630,3 0-1292,3 2 1268,1 1-1584,7 1-109,2-1 33,7 1-85,2-1-557,7 0 103,0-1-328,6 0-186,-1 0 275,3 0-233,1-1 392,2 1 165,-1-1 84,-1-1 0,-2-1 0</inkml:trace>
  <inkml:trace contextRef="#ctx0" brushRef="#br2" timeOffset="195">20273 12326 9502,'-11'2'1333,"7"-1"1113,1-1-1393,4 1 869,2-1-1441,5 0-72,3 0-115,5-2-930,4-1 209,1-1-580,4-2 628,1 0 230,2-3 149,1 0 0,2-1 0</inkml:trace>
  <inkml:trace contextRef="#ctx0" brushRef="#br2" timeOffset="196">20255 12333 9502,'4'-15'-427,"-3"9"804,0 0-24,-2 3 290,0 0 392,-1 0-290,-4 2 355,0-1-487,-3 2 464,-1 0-305,0 0 372,0 1 146,-1 0-403,1 4 271,-1 0-501,2 2 126,0 0-226,1 2 183,-1 1-289,2 0-62,1 1-104,1 0-16,0 2-146,1-1-71,0 1-52,1-1 0,1 1 0,1-1 0,0-1 0,1 1-129,0-2 105,1 0-109,2 0 199,2-3-680,2 1 201,4-2-518,1 0 418,4-1-114,1-1 186,2-2-107,1 0-263,0-1 208,1-1-231,-2 0-313,2-1 353,-3-1-320,0-1 491,-2-1-353,-2 0 280,0-1-314,-4 0 446,-2 0-208,-3 1 504,-3-1-254,-2-1 522,-2-1 0,-2-2 0</inkml:trace>
  <inkml:trace contextRef="#ctx0" brushRef="#br2" timeOffset="197">22332 12383 9689,'-21'-15'1308,"10"8"-407,0 0 38,-2 0-308,-2-1 160,-2 1-316,0 1 38,-2 1-125,3 2 77,1 0 16,2 2-128,4 0 86,2 0-130,2 2-280,2 0 18,1 3-168,2 2 39,1 1 100,1 2-61,3 1 120,1 0-62,2 1 101,0 0-46,1 0 18,0 0-24,-1 0-17,0-1-43,0 0 121,0-1-81,-1 0 90,1 0-32,-2-1-11,0 1 45,-1-2-39,0 2-106,-2-3 18,0 2-109,-1-1 118,0 0-343,-1 0 130,0-1-245,-1-1 226,1 1-274,-1-2 137,-1 0-248,0-1 178,-2 0 103,-3-1-15,-3 0 123,-2-1-66,-3 0 59,-2-1-1,0 0-44,-2 0 39,1-2 12,-1-2 3,3-1-139,0-3 55,3-1-136,2 0 108,2-2-191,3 0 80,1 0-125,4 1 60,3 0 145,3 1-57,7 1 118,2 0 143,4 2 42,4-3 105,3 1 0,3-1 0</inkml:trace>
  <inkml:trace contextRef="#ctx0" brushRef="#br2" timeOffset="198">21193 12413 9502,'-19'-15'151,"11"8"148,3-1-46,1 0 209,1 1-135,0 1 83,1 0-73,0 2 69,1 0-121,0 2 142,1 0-115,-1 1 372,-1 2-256,0 1 112,0 2-204,-1 2 299,1 2-138,-1 1 215,1 0 64,-1 0-245,2 0 141,-1 1-270,0-2 25,0 2-115,0-2 68,0 0-110,1-1-187,-1 0 16,1-1-117,0 0-41,1 0 56,0-1-79,0-1 131,0-1-289,0 1 127,0-2-481,0 1 134,0-2-3,1 0 156,1-1 188,3 0 11,-1-2 1,4-2 82,-1-2 9,1-2 106,0-1-56,1-1 33,-1-1-66,3-2 71,-2 2-31,3-3 47,-3 3 21,2-1 16,-2 1 8,0 0-26,-1 1-20,-1 2-18,1 1-35,-2 2 39,-1 0-43,0 3 41,-1 0-25,0 1 31,-2 3 81,0 1-19,-2 5 98,0 3-97,-1 4 388,-1 2-129,-4 2 254,0 0 29,-3 0-205,0 0 110,1-1-213,-1-2-83,3-2-146,0 0-24,3-3-121,0-1-93,2-2 97,1-1-78,0-1-218,3-2 94,1-1-192,4-2-10,3 0 184,1-2-199,3 0 204,-1-3-374,3-2 158,-1-2-236,1-2 252,-1 0 103,0-1 33,1-1 63,-2 0 17,0-2 15,0 0-26,-3 1 11,-1 1 118,-4 2 33,0 1 103,-3 2-118,-1 1 127,-1 2-86,0 1 1005,-1 1-649,-2 3 684,0 0-805,-2 4-85,2 1 67,-1 1-109,1 0-28,0 0-16,0 1-93,0 1 83,1 0-74,-2-1 48,2 0-81,-1 1-342,1-2 97,0 1-251,0-1 243,0-1-555,0 0 203,1 0-383,2-2 464,3 0-414,1-1 262,4-1-334,3-1-130,1 0 400,3-2-251,0-1 465,2-3-58,0-1 225,-1-5-10,-1-2 252,-1-2 188,-1-2 0,-1 1 0,0-1 0,0 3 0,-3 1 0,0 2 0,-5 2 0,-1 1 0,-4 0 0,-1 2 750,-1 1-120,-2 1 547,-1 0-470,-1 2 349,-1 0-320,0 1 270,-2 1-185,1 0-282,-1 2 62,0 2-238,0 2 300,-1 2-172,1 3 224,0 0-292,-1 1 149,1 0-154,1 1 149,1 0-162,1-1-121,1 0 14,0-1-89,1-1-178,1-1-2,1-1-111,0 0-241,1-1 140,0-1-177,4-1 242,1 0-96,4-2 29,2-1-116,3 0 15,3-1-267,0 0 32,3-1-180,0 0 196,1 0 172,1 0 12,-2 0 102,1-1 75,-3-1 60,0 0 15,-4-3 156,0 0-92,-3-1 90,-2 0-83,-3-1 49,-1-1 0,-2 0 44,-2-1-15,0 1 113,-1-2 16,-1 1 74,-1-1-179,0 1-91,-1-1-19,-1 2 1,0-1-340,-1 1 71,1 1-289,0 1-155,1 2 190,0 1-221,1 1 294,0 0-6,-1 1 130,0 2-56,0 0 105,0 3-1,0 1 43,0 0-34,1 1 93,1 1-101,1-2 69,2 0-114,5-2-56,2 0 46,6-2-42,2 0-102,4-1 147,2 0-11,1-2 192,1-1 153,1-1 0,1-2 0,2-1 0,2-1 0,1 0 0</inkml:trace>
  <inkml:trace contextRef="#ctx0" brushRef="#br2" timeOffset="199">18398 12462 11375,'19'68'0,"-50"-233"0,43 262 0</inkml:trace>
  <inkml:trace contextRef="#ctx0" brushRef="#br2" timeOffset="200">22488 12403 8896,'4'0'1580,"-4"-1"178,0 0-1345,-2-2 197,0 2-3,1-1 37,-1 2-79,0 2-312,-1 1 14,0 4-84,-1 3-44,0 2-65,-2 2 11,-2 2-133,1-1 81,-4 2-113,2-2-387,0 0 137,2-1-332,0-1 356,2-1-691,1-2 288,2-1-506,0-1 546,1-3-110,1-1 505,1-1-191,1-4 465,3-1 0,2-3 0</inkml:trace>
  <inkml:trace contextRef="#ctx0" brushRef="#br2" timeOffset="201">20185 12396 9502,'-19'8'1083,"12"-5"-211,0 1 418,1 0-393,1 0 392,-1 0-579,3 0 43,0 0-235,1 0 137,1 1-270,1-1-414,2-1 8,2 1-198,5-2-767,2 0 336,3-1-555,2-1 667,1 0 338,0-1 137,0-3 63,0-3 0,1-3 0</inkml:trace>
  <inkml:trace contextRef="#ctx0" brushRef="#br2" timeOffset="202">20694 12643 9502,'-20'-1'1074,"14"1"-213,2-1-397,3 0 549,1-1-270,-1-1 439,0 0-528,0-2 310,0 1-283,0-2 285,0 1-226,0 0-242,-1-1 5,0 2-139,0 0-108,0 0-48,1 2-1393,0 0 919,2 1-1033,3 2 1299,6 3 0,3 1 0</inkml:trace>
  <inkml:trace contextRef="#ctx0" brushRef="#br2" timeOffset="203">18614 12669 9502,'-40'25'1348,"25"-12"-1052,3-1 624,3 1-245,1 0 468,2 1-513,2 0-24,1 0-182,2-1 94,1 2-284,0-2-86,1 0-82,2-1 13,2-2-223,1-1 84,2-1-184,0-2-1,2-1 130,0-2-78,0-2 137,2 0-438,0-1 24,1-1-303,0 0 168,0-4 69,1-1 66,0-3 13,-1-1 170,1-1 94,-3 0 52,1-1 10,-2 0 62,-1 1-7,-3 1 56,-1 0 288,-1 3-88,-2 1 180,0 0-182,-2 2 475,1 2 113,-1 0 195,-2 1 9,0 2-456,-3 2 17,1 2-160,-1 3-90,2 1-72,1 3-15,0 0-193,2 2 25,-1 0-114,2 0-159,0 0 90,1 0-108,2-2 192,2-1-194,0-1 49,2-2-161,0-2 75,1-1-410,0-2 84,2-2-272,2 0-192,2-3 720,1 0-304,2-6 678,0-1 0,2-4 0</inkml:trace>
  <inkml:trace contextRef="#ctx0" brushRef="#br2" timeOffset="204">18397 12744 9502,'1'-13'496,"-1"7"-102,1 2 334,-1 1-305,0 1 355,-1 1-197,-1 1 291,-2 2-139,-1 3-230,-1 4 42,-1 3-207,1 2-71,1 1-18,0 2-50,2-1-1,1 0-347,1 0 71,1-2-160,2-1-111,2-3 179,3 0-149,1-3 204,2-2-806,1-2 130,1-2-546,-1-1 699,-1-2 338,0-3 300,-1-5 0,-1-2 0</inkml:trace>
  <inkml:trace contextRef="#ctx0" brushRef="#br2" timeOffset="205">19352 12779 9502,'-12'-2'1962,"6"2"-829,-1 1-344,0 1 314,0 3-490,-1 1 143,1 3-227,0 1 172,0 0-285,0 1 61,2 1-129,-1-1 94,2 0-127,1 0-115,0-1-5,2 0-151,-1-2 16,2 1-79,1-1 86,1-1-320,3-1 133,1 0-193,3-3 218,1 0-441,1-2 158,1 0-416,0-1 165,0 0 133,0 0-7,0 0 123,-1 0 195,0 0 28,-1 0 73,-2-1 169,0 1-75,-1 0 112,-2 0-96,1 0 237,-2 0-90,1 0 201,-3 0-219,0 0 278,0 0-136,-1 0 262,1 0-160,-1 0-51,1 0-40,0 0-40,2-1-418,1 1 77,1-2-243,2 0-25,0 0 158,1 0-134,-2 1 186,1 0-217,-2 1 112,1 0-226,-3 1 197,0 2-6,-1 1 50,-1 2 0,0 0-172,0 0 97,-1 1-107,2-2 120,1-1-442,1 0 146,3-2-97,2-1 351,5-2 325,3-3 0,3-1 0</inkml:trace>
  <inkml:trace contextRef="#ctx0" brushRef="#br2" timeOffset="206">20136 12896 9502,'-22'-27'-911,"12"15"1031,-1 0 166,1 2 243,1 1-68,2 0 131,2 1-144,2 1 132,1 1-224,1 1 279,1 1-139,1 2 206,0 0 201,3 1-275,0 2 226,3 1-362,-1 3 94,1 2-166,-1 3 128,1 2-216,-1 1 330,0 0-158,1 3 259,1-1-168,0 2-182,1-1 4,1 0-118,2 1-256,0-2 39,2 0-159,1-1 98,0-1-332,-1-2 108,1-1-208,-1 0-70,0-1 203,-2-1-278,-1-1-224,-1 0 136,-2-1-220,-1 0 351,-2-1 73,-2 1 117,0 0-34,-2-1 139,-1 1 99,-2 1 34,-3-1 83,-2 0-3,-2 0-17,-1 0 37,-1-1-90,0-1 21,1 0-69,-1-2 65,0 0-54,-1-1 43,1-1-29,0 0 43,-1 0-135,0 0 50,0 0-131,1-1 83,-1-1-55,2 0 24,0-1-46,1-1-65,2 0 58,0 0-65,1 0 126,2 0-182,0 1 121,2-1-126,1 0 31,2 1 89,2-2-70,4 1 119,6-2-175,5 1 107,7-2-3,3-1 141,5-3 159,1-2 0,2-1 0</inkml:trace>
  <inkml:trace contextRef="#ctx0" brushRef="#br2" timeOffset="207">19138 12801 9502,'-23'2'586,"11"-1"-125,1-1 681,-1 1-314,1-1 534,0 1-117,-1 1-418,2 0 146,-1 1-407,1 0-75,-1 2-142,1 0 41,1 1-91,0 0-297,2 1 48,0 0-182,3 2 4,1 0 99,1 0-33,1 0 74,0 0-276,3 0 47,0-1-185,4 0-367,1-2 254,3 1-400,2-3 393,2 0-253,0-2 224,4 0-190,0-1 308,0-1-313,1 0 202,-3 0-245,4-1 447,-4-2 164,4-2 178,-2-3 0,2-1 0</inkml:trace>
  <inkml:trace contextRef="#ctx0" brushRef="#br2" timeOffset="208">20670 12878 9502,'-19'1'874,"12"0"-159,3-2 263,1 1-270,2-1 262,0-1-406,2 0 111,2-1-187,3 1 157,5 0-242,3 0-223,3 1-63,4-1-60,0 0-308,7 0 140,-1-1-185,5 1 191,2-1 98,5-2 7,4-1 0,3-1 0</inkml:trace>
  <inkml:trace contextRef="#ctx0" brushRef="#br2" timeOffset="209">19815 12833 9502,'-29'0'1362,"16"0"-318,1 0 875,1 0-901,0 1 176,2 0-377,0 3 292,1 2-99,0 2-329,1 3 111,0 2-331,1 0 16,-1 2-113,0 1 60,1 1-107,1-1 37,2 0-52,1-1 46,0 0-333,2-2-5,2 0-166,3-2 109,4-1-539,3-3 175,6-2-344,2-3-464,2-1 350,2-2-491,1-2 562,-1-4 172,-1-1 186,1-2-3,-3-1 116,2-2-2,-6 1 45,0 0-55,-5 1 232,-1 0-1,-5 2 156,-1 0-104,-3 2 330,-1 0-146,-2 2 201,-1 0-567,-2 2-42,-2 0-258,0 2 276,0-1 124,1 2 114,-1 1 24,-1 0 0,-2 2 0</inkml:trace>
  <inkml:trace contextRef="#ctx0" brushRef="#br2" timeOffset="210">20074 12944 9502,'-18'-1'389,"12"-1"-27,1-1-129,2 0 257,2-2-142,0 0 181,2 0-6,0-1-154,3 0 72,2 1-135,2 0 9,2 1-43,0 1 63,-1 1-127,0 0 42,-1 2-61,0 1 0,-2 2 161,-1 3-75,-1 3 97,-2 3 152,-2 2-139,0 2 132,-1 1-157,-2 1-58,-2-1-10,0 0-60,-1-1-32,1-1-461,1 0 98,0-3-231,2 0 259,1-3-234,1-1 147,0-2-280,1-1-686,0-2 234,3-2-518,1 0 191,1-3 474,2-1-98,-1-4 388,0-2-48,-1-3 193,-1-2-1,-1-2 213,0-3 160,-1-3 0,1-2 0</inkml:trace>
  <inkml:trace contextRef="#ctx0" brushRef="#br2" timeOffset="211">20593 12944 9502,'20'-3'859,"-14"1"-363,-3-1-145,-2 1 185,-2 0-203,-2 1 599,-2-1-234,-4 2 415,0 0-498,-3 1 341,0 1-267,-1 3 319,-2 3-13,1 2-313,-1 2 146,2 0-242,-2 2-201,5-1-6,-1 1-107,4 0-132,1 0-40,3-1-43,1 1 15,2-1-173,2-1 52,3-1-143,3-1 124,3 0-236,4-2 41,1-2-148,3-2-529,0-1 300,2-1-461,0-2-107,1 0 349,0-2-241,1-1 488,-3-3-92,0 0 214,-3-2-140,1 0 249,-3-1 207,0 1 70,-2-2 104,-1 0 0,-2-1 0</inkml:trace>
  <inkml:trace contextRef="#ctx0" brushRef="#br2" timeOffset="212">22190 12936 9502,'-31'1'364,"20"-2"-63,3 0 835,5-1-688,3 3 358,1 0-671,2 4-174,2 0 31,1 1-115,1 0 104,2 0-804,2 0 213,0 0-332,0-1 530,0-1 412,-1 0 0,-1 0 0</inkml:trace>
  <inkml:trace contextRef="#ctx0" brushRef="#br2" timeOffset="213">20612 13001 9502,'-31'0'0,"18"-1"581,1-1-116,1-1 385,0 0 55,2-1-285,1 0 184,0 1-341,2 0 161,2 1-175,0 1 403,2 0-466,3 1 0,3 0-315,6 0-69,2 1 93,4 0-460,1 0 166,2 1-301,-1-2-526,3 1 284,-2-1-561,0 0 550,-2 0 361,0 0 202,-2 0 190,0-1 0,-1 0 0</inkml:trace>
  <inkml:trace contextRef="#ctx0" brushRef="#br2" timeOffset="214">21480 13094 9502,'-4'-17'612,"3"10"-110,0 2-139,1 0 151,0 0-91,0 1 121,0 1 49,0 0 332,0 2-243,0 4 182,0 2-573,0 8 56,-2 2-62,0 4 75,-2 1 60,1 0-52,-1 0 44,1 0-103,-1 0-60,0-2 1,2 1-50,-1-3 0,2 0-184,0-2 41,1-2-119,0-1-204,0-2 96,1-1-134,1-2 13,1-2 106,3-1-84,-1-2 39,3-1-8,-1-2-39,0-1-7,1-5-2,-1-2 173,-1-4-88,-1-2 128,0-2-112,-2 0 195,0-1-48,0 0 161,-2 1-81,1 0 132,0 1-51,-1 1 76,1 2 42,-1 1-92,0 2 77,1 2-78,0 0 4,0 3-58,1 0 47,1 2-126,1 0 32,1 3-40,1-1 40,0 2 15,1 2 14,-1 2-19,0 2 154,-1 4-36,-1 1 107,-1 2-90,-2 1 192,0 1-71,-1 0 149,-1 0-64,0 0-81,0-2 37,0-1-123,-1-1-70,1-3-77,-2 0 0,1-3 24,0 0-273,1-1 86,0-1-202,0 0-192,2-2 187,1 0-250,4-1 280,3 0-242,2 0 151,1-1-251,1-2 178,0-1 68,0-1 30,0-2 104,0-1 95,-1 0 8,0-1 35,-1-1-55,-1 0 93,0-1-11,-2 0 90,0 0 120,-3 0-76,0 0 126,-2 2 234,-1 0-102,-1 1 206,-1 1-214,0 1 232,-1 2-124,0 0 201,0 2 71,0 0-502,0 4 222,0 2-470,0 5 162,0 1 43,-1 4 41,0 0-3,0 1-126,0-1-12,1 2-1,-1-2-234,1 1 101,0-2-175,2 0 121,1-1-390,4-2 126,1 0-278,5-3 324,1 0-231,3-4 163,0 0-245,3-2-173,0-1 194,1-1-178,-2-2 327,0 0-135,-2-4 164,-1 0-158,-2-2-19,-1-1 192,-3 0-104,-1-1 177,-2-1-134,-2 1 88,-3 0-116,0 0 168,-1 1-33,-2 2 74,-1 0-32,-3 3 57,0 0 163,-1 2-1,2 0 132,1 0 0,1 2 0,2-1 0,1 0-28,0 1 10,0 0-13,1 1 20,1-1 530,-2 1 579,1-1-98,-3 1 177,0 0-479,-4-1-189,0 1 127,0 0-240,1 0-231,1 0-495,1 0-218,1-1-421,0 0 0</inkml:trace>
  <inkml:trace contextRef="#ctx0" brushRef="#br0" timeOffset="215">15501 14078 17130,'-6'27'0,"-2"0"0,-3-1 0,-3 0 0,-2-1 0,-3 0 0,-3-1 0,-2-1 0,-3 0 0,-2-1 0,-3-1 0,-2-1 0,-3-1 0,-2-1 0,-2 0 0,-3-2 0,-1 0 0,-3-1 0,-1-2 0,-3 0 0,-1-2 0,-2 0 0,-2-2 0,-1-1 0,-2-1 0,-1-1 0,-1-1 0,-2-1 0,-1-2 0,-1 0 0,0-2 0,-2-1 0,0-1 0,-1-1 0,0-2 0,-1 0 0,1-2 0,-1-1 0,-1 0 0,1-2 0,1-1 0,-1-2 0,1 0 0,0-1 0,1-1 0,0-1 0,2-1 0,0-1 0,1-1 0,1-1 0,2-1 0,1 0 0,1-1 0,2-1 0,1-1 0,2 0 0,2-1 0,1-1 0,3 0 0,1-1 0,3 0 0,1 0 0,3-1 0,2 0 0,2-1 0,3 0 0,2 0 0,3 0 0,2 0 0,3-1 0,2 1 0,3-1 0,3 1 0,2 0 0,3 0 0,3 0 0,3 0 0,2 1 0,3 0 0,3 0 0,2 1 0,3 0 0,3 1 0,3 0 0,2 1 0,3 0 0,3 1 0,2 1 0,3 0 0,2 1 0,3 1 0,2 1 0,3 1 0,2 1 0,2 0 0,3 2 0,1 0 0,3 1 0,1 2 0,3 0 0,1 2 0,2 0 0,2 2 0,1 1 0,2 1 0,1 1 0,1 1 0,2 1 0,1 2 0,1 0 0,0 2 0,2 1 0,0 1 0,1 1 0,0 2 0,1 0 0,-1 2 0,1 1 0,1 0 0,-1 2 0,-1 1 0,1 2 0,-1 0 0,0 1 0,-1 1 0,0 1 0,-2 1 0,0 1 0,-1 1 0,-1 1 0,-2 1 0,-1 0 0,-1 1 0,-2 1 0,-1 1 0,-2 0 0,-2 1 0,-1 1 0,-3 0 0,-1 1 0,-3 0 0,-1 0 0,-3 1 0,-2 0 0,-2 1 0,-3 0 0,-2 0 0,-3 0 0,-2 0 0,-3 1 0,-2-1 0,-3 1 0,-3-1 0,-2 0 0,-3 0 0,-3 0 0,-2 0 0,-4-1 0,-2 0 0,-2 0 0</inkml:trace>
  <inkml:trace contextRef="#ctx0" brushRef="#br2" timeOffset="216">22362 13106 9502,'-14'3'324,"9"-1"-50,3 2 223,0 1-148,2 2 55,-1 0-71,1 3 53,-2 0 220,1 1-150,-1 1 191,1 1-243,-2 0-49,2 1-75,-2-2 39,2 0-363,-1 0 47,1-2-197,0-1 128,-1-1-311,2 0 111,-1-3-226,1 1 306,0-2-302,0 0 160,0-1-546,0-1 460,1-1-80,0-2 464,3-2-7,-1-3 140,0-3 6,-1-1-69,0-2 60,0-2-89,-1-1 207,0 0-63,-1 0 157,1 0-158,-1 0 256,0 1-119,0 1 199,0 1-106,2 1-83,1 1 14,1 0-61,2 2 18,1 1-38,1 1 35,1 0-22,1 2-43,0 1-5,-1 2-53,0-1 40,-1 2 13,-1 0 1,-1 1 0,0 2 73,-1 2-25,-1 1 107,-1 2-71,-1 1 1,0 1-55,-1 0-28,-1 0 38,1 1-39,-1 0 84,0 0-134,0 0-6,0-1-58,0 1 21,0-1-89,0 1 28,0-1-97,0 0 125,0-1-179,0 1 108,2-1-163,0 0-70,3-1 59,0 0-81,1 0 96,0-1-16,0 0 9,0-1-28,0-1 29,0-1-252,-1 0 51,0-1-170,1-1-263,-2-1 225,1-1-235,-1 1 324,-1-1-267,1 0 185,-1 0-221,0 0-223,0-1 301,0 1-277,0-1 430,0 0 295,0 0 124,-1-2 134,-1 0 0,1-3 0</inkml:trace>
  <inkml:trace contextRef="#ctx0" brushRef="#br2" timeOffset="217">22046 13154 9502,'-1'-9'-931,"1"4"1235,0 2 125,0-1 306,0 0-255,0 1 388,0 0-235,0 1 602,1 0-586,0 1 8,0 0-319,0 1 164,0 2-78,1 3 112,0 3-204,0 1 50,-1 3-74,0 1 58,0-1-84,0 2-128,-1-2 11,0 0-63,1-2-264,0 0 67,0-2-182,1 0 197,0-1-179,3-1 120,1-1-229,2-1-439,1-1 105,2-1-335,0 0 376,1-1-151,0 0 207,1-1-174,-1 0-94,-1 0 276,-1 1-172,-1-1 318,-2 0 108,0 0 191,-2 0 12,-2 0 140,-2-3 0,-1-2 0,-2-3 0</inkml:trace>
  <inkml:trace contextRef="#ctx0" brushRef="#br2" timeOffset="218">18832 13322 9502,'0'-12'828,"0"5"-256,0 0-152,1 0 161,0-1-225,2 0 284,1 1-162,0 1 222,0 0-292,-1 1 256,1 2-169,-1 0 226,0 1-83,1 1-186,0 0 47,1 0-150,-1 1-33,2 1-27,1 0 11,0 2 51,1 2-63,0 1 73,1 1-141,-1 1-54,2-1-43,-2 2-27,2-1 36,-1 1 59,0 0 17,-1 0 14,0 0 22,-2 1-39,0-1-14,-1 2-12,-2-2-16,-1 2-9,0 0 13,-2 0-93,0 1-32,-2 0-1,-1 0 19,-3 1-309,-1 0 72,-2 0-242,-2 0 201,-1-1-415,-2 0 118,1-2-315,-1-1-116,0-1 301,0-3-192,-1 0 353,1-2 61,-1-1 103,1-1-17,-1-1-1,1 0 88,0 0-59,0 0 109,1-1 89,1-1 43,1 1 66,1-1-73,2 0 181,2-1-91,1 1 105,1 0 74,2 0-118,1-1 162,2-1-143,1 0 122,4-2-81,2 1 104,3-2-65,3 1-40,1-1-23,1 0-16,1 1 15,-2 0 30,1 2-16,-1 1-17,-1 1 211,-1 0-53,-2 1 179,-2 0 136,0 1-147,-3 1 143,-1 2-222,-1 0-127,0 3-39,-1 1-48,1 0-305,0 1 62,2-1-193,3 1 228,2-1-1169,4-1 292,3-2-449,5-1 722,5-1 671,3-2 0,2 0 0</inkml:trace>
  <inkml:trace contextRef="#ctx0" brushRef="#br2" timeOffset="219">19732 13332 9502,'-27'-22'0,"19"14"995,3 0-220,3 2 645,0 2-387,2 0-386,-1 2 14,2 0-268,1 1-377,2 1-15,5 1-194,3 0 132,4 3-879,1 2 704,2 2-703,0 1 939,0 0 0,-1 0 0</inkml:trace>
  <inkml:trace contextRef="#ctx0" brushRef="#br2" timeOffset="220">22659 13415 9502,'-19'-2'1098,"16"1"-206,4 0-5,4-1-269,5-1 129,1 0-295,2-1-660,-1 0 47,-1-1-345,-1 1-431,-2 0 692,-1-1-503,-3-2 748,-2-4 0,-3-2 0</inkml:trace>
  <inkml:trace contextRef="#ctx0" brushRef="#br0" timeOffset="221">11921 13623 9487,'-15'-2'765,"7"0"-440,-1 0-46,-1 0-12,-1-1-47,-2 2-30,-1-1 51,-1 0-27,-3 0 110,0 1-121,-1 0-10,-2 0-64,2 1-6,-3-2-216,3-1 50,0-2-139,4-1 120,1-3-341,3-1 114,3-2-273,4-2 346,5-4 103,6-4 113,7-4 0,4-3 0</inkml:trace>
  <inkml:trace contextRef="#ctx0" brushRef="#br2" timeOffset="222">19720 13521 9502,'-31'2'1857,"21"0"-1360,3 4 219,1 1-179,2 3 197,-1 3-303,1 1 20,0 2-104,1 1 58,2 0-76,0-2-58,1 1-49,0-2-4,2-1-508,2-3 117,1 0-280,2-4-559,2-1 344,1-2-280,0-2 540,2-2 408,1-3 0,2-1 0</inkml:trace>
  <inkml:trace contextRef="#ctx0" brushRef="#br0" timeOffset="223">20467 13521 24575</inkml:trace>
  <inkml:trace contextRef="#ctx0" brushRef="#br0" timeOffset="224">21017 14093 24575,'-58'-179'0,"34"99"0,9 1 0,11 8 0,-3 14 0,12 6 0,-20 34 0,6 1 0</inkml:trace>
  <inkml:trace contextRef="#ctx0" brushRef="#br2" timeOffset="225">20347 13614 9502,'-25'-19'643,"13"10"-117,0 1 317,1 1-238,0 0 265,1 2-369,-1 1 220,1 1-202,1 1 210,2 0-201,1 1-172,2 1-6,2 0-75,0 0-129,3 2 30,2 2-83,4 1 38,7 1-102,4 0 41,5-1-102,5 0-207,2-1 77,3-1-149,1-1 221,-1 1-257,0-1 120,-4 0-274,0 0 184,-4-1 82,0 1 0,-3-2 19,-1 1 80,-3 0-39,-2 0 92,-2-1-42,-2 1 204,-3 0-50,-2 0 143,-2 0-109,-1 0 296,-2 0-59,0 0 201,-1 0 164,-1 0-218,0 2 226,0-1-278,-2 1-7,-1 0-106,-1 1 67,-1 0-83,-1 0 7,1-1-76,0 1-13,1-1-265,-1 1 67,1 1-143,1 0-17,-1 0 102,0 1-95,-1 1 107,1 1-37,0-1 32,0 2-70,0 0 43,-1 0 46,2 1-3,-1 1 27,2-1-21,1 1-10,0 1 10,1-1 50,2 0-225,1 0 73,4-1-157,2 0 114,2-1-174,2 0 49,1-2-130,0 0 11,1-2 130,-1-1-53,0-1 101,1-1-152,0-1 53,-1-1-94,1-1-67,-1 0 145,2-3-93,-2-1 253,2-2 91,-1-2 118,1-2 0,1-1 0</inkml:trace>
  <inkml:trace contextRef="#ctx0" brushRef="#br2" timeOffset="226">19930 13591 9502,'-3'-7'1300,"1"4"-773,-1 1 362,0 1-33,0-1-276,-1 1 135,0 0-295,0 0 41,0 2-129,-1 1 72,-1 1-46,0 4-78,-2 1 41,0 2-104,-1 1 42,0 0-40,0 1 0,0-1-3,1-1-149,2 0-5,1-2-16,1 0-274,2-1 140,1-2-167,1 0 189,2-1-196,1-1 94,4-2-229,2-1 123,3 0 46,1-2-15,0-2 36,1-3 128,0-2-73,-1-1 127,0-2-155,-1 0 253,-2 0-73,0 1 165,-3 0 287,-1 1-147,-3 2 266,-1-1-272,0 3 377,-2 0-182,0 2 286,0 1-151,0 1-187,-2 1 15,0 0-121,-3 1-89,0 2-46,-2 4-27,1 2-28,0 3 43,2 1-30,1 1 27,2 1-266,3 0 68,2 1-142,4-1 128,4-1-315,3-2 105,4 0-263,2-3-198,2-2 187,2-2-271,0-2 337,1-1 6,-1 0 127,-1-2-42,-2 0 95,-2-2-17,-3-2 45,-2 0-34,-4-2 25,-1 1 38,-3-1 10,-2 0 46,-2 1 29,-1-1-12,-1 1 13,0 0-128,-2 1 36,-1 1-97,-2 1 112,0 1-347,-2 0 138,0 1-240,1 1 260,0 0-83,1 0 12,2 0-363,1 1 418,1 0-72,2 2 469,3-1 0,2 2 0</inkml:trace>
  <inkml:trace contextRef="#ctx0" brushRef="#br2" timeOffset="227">21490 13682 9502,'-18'-2'660,"12"1"49,3 0-170,0 0 327,-1 2-355,-1 1-3,-1 4-141,-1 3 76,0 2-114,-2 3-27,0 1-27,-3 1 12,2-1-72,-2 1-31,0-1-15,1-1-34,-2-1-31,3-2 17,-1 0-31,2-2-130,1-2 58,3-2-117,1-1 106,1-2-532,2 0 216,2-4-400,2 0 427,6-6 72,0 0 50,1-3-13,2-1 29,-1 0-57,2-3 183,-1 1-81,0-2 152,1-2-37,-1 0-63,1 0 40,-2 0-81,-1 1 177,-1 2-48,-2 2 112,0 2 325,-4 3-120,1 1 242,-2 3-258,0 1 429,-1 1-427,0 3 474,1 2-565,1 7 49,0 1-52,0 4-15,1 1-42,0 2-23,-1 0-102,1 2 48,-1-1-33,0 1-205,1-2 75,-1-1-175,0 0 145,-1-2-456,2 0 114,-2-2-353,2-2 355,-2 0-154,1-3 118,-1-1-145,0-2-337,0-1 282,0-1-256,1-1 524,2-1 188,0-2 197,2-1 0,1-2 0</inkml:trace>
  <inkml:trace contextRef="#ctx0" brushRef="#br2" timeOffset="228">20747 13632 9502,'-12'0'0,"8"0"1263,1 0-792,5 0 932,1 0-1178,8 0-56,2 0-51,5 0 13,-1-1-109,3 0 21,-2 0-98,2 0 45,-3 1-2,1-1 77,-2 0 5,-1 1-11,-1-1-38,-3 1-87,-2 0-6,-1 0 191,-2 0-43,-1 0 171,-2 0 132,-1 1-68,-1 1 143,1 2-159,-1 2 76,-1 2-76,0 1 65,0 2-43,-1 2-75,-1 2 54,-2 1-104,0 0 86,-2 2-82,2-2 76,-2 2-197,1-2 30,0 1-150,2-2 121,0-1-331,0-1 139,2-2-229,1-2 240,0-1-432,0-3 179,0-1-374,2-1 153,2-2 140,3-2-35,2-1 122,1-3 113,3-4 39,-1-2 60,2-3 60,-2-2-2,2-2 12,-1-1-24,1-1 43,-2 1-20,0 1 69,-2 1-93,0 3 290,-2 1-114,0 2 234,-2 2 155,-1 1-122,-1 2 165,-1 1-200,0 1-51,-1 2-24,1-1 4,0 2-113,0 0-47,1 1-1,1-1 4,0 1-147,1 1 23,-2 1-144,2 2 129,-3 1-131,0 1 65,-1 0-142,-2 1 68,0 0 36,-2 1-33,-3-2 35,-2 1 92,-3 0-44,-3-1 96,0-1-82,-2 0 193,0 0-35,0-1 115,1 1 166,1-1-113,0 0 166,3 0-179,1 1 62,2 0-76,1 0 92,3 2-158,0 0 25,2 1-53,0 0 32,2 1-127,1 1 3,1-1-122,2 2 134,3-2-158,0 1 101,3-2-148,0-1-293,3-1 116,1-2-260,1 0 239,3-3-259,-2 0 136,1 0-176,1-2-107,0 0 215,-1-2-158,0-2 394,1-2 163,-1-4 164,3-3 0,1-2 0</inkml:trace>
  <inkml:trace contextRef="#ctx0" brushRef="#br2" timeOffset="229">20479 13632 13986,'-5'16'1293,"2"-6"-1056,0 3-41,0 0-12,1 1-265,0 0 47,0-1-131,0 0 113,1-1-375,1-1 129,-1-1-305,1-2 326,0 0-554,1-2 235,0-1-425,2-1 234,2-1 459,1-1-30,2-1 358,0-1 0,1 1 0</inkml:trace>
  <inkml:trace contextRef="#ctx0" brushRef="#br2" timeOffset="230">20726 13726 9502,'-24'0'381,"15"0"-52,1 0 250,3 0-79,1-1 43,2 0-99,4 1-7,2-1-237,8 1-124,0 1-87,4-1-9,0 2-44,0 0-313,1 0 132,-2 0-220,0 0 292,0 0 121,0 0 52,-1 0 0,1 1 0</inkml:trace>
  <inkml:trace contextRef="#ctx0" brushRef="#br2" timeOffset="231">21876 13734 9502,'-25'0'1028,"14"0"-191,0 0-361,-1 0 549,0-1-267,-1 0 421,0 1-172,-1 0-337,1 1 79,1 2-310,1 3-137,1 2-46,1 3-66,0 1-38,2 2-67,1 0-1,0 1 11,2 0-59,1 1 17,1-1-85,0-1 95,2 0-401,0-1 159,2-1-322,3-1-300,2-2 169,3-1-288,4-1 321,1-2 65,3-1 97,2-2-11,2-1-159,2 0 169,1-1-150,2-1 228,1 1-196,-1-2 142,1-1-168,-2 0 234,0-1-115,-3-1 140,-3 0-15,-4 0 188,-1-3 150,-3 0 0,1-3 0</inkml:trace>
  <inkml:trace contextRef="#ctx0" brushRef="#br2" timeOffset="232">21381 13831 9502,'-20'0'1676,"14"0"-691,2-1-229,7 0 257,1 0-755,8 1-98,0 0-91,6 0 13,0 0-394,0 0 120,2 0-288,0 0 308,0 0-630,-2 0 229,3 0-469,-5 0 176,3-1 300,-4-2 70,-1-2 241,0-3 255,0-3 0,0-1 0</inkml:trace>
  <inkml:trace contextRef="#ctx0" brushRef="#br2" timeOffset="233">21917 13790 9502,'-21'1'-1075,"13"-1"1704,3 0-44,1-1 1026,2 1-870,3-1 230,2 1-679,4-1-72,1 1-17,4 0-18,0 0-25,3 0 29,1 0-98,3 1 26,-1 0-40,3 1 54,-1-1-162,2 1 33,0-1-98,-1 0-347,2 0 137,-1 0-262,1 0 255,0-1-128,0 0 69,0 0-132,-1 1 111,-1-1-339,-2 1 115,-2-1-38,0 0 326,-2-2 329,-1 1 0,0-2 0</inkml:trace>
  <inkml:trace contextRef="#ctx0" brushRef="#br2" timeOffset="234">22849 13858 9502,'4'-13'792,"6"7"-149,5 1-243,5 1-523,2-1 152,2 1-329,1-3 300,-1-1 0,1-2 0</inkml:trace>
  <inkml:trace contextRef="#ctx0" brushRef="#br2" timeOffset="235">22415 13800 9502,'-9'6'-322,"4"-4"69,2-1 795,-1-1-75,1 1 471,1-1-403,-2 1 183,1 0-203,-2 1 192,0 1-295,-1 3 108,-2 1-133,0 2 136,-2 1-220,1 2-85,-1 2-72,2 1-15,-1 1-82,3 0 35,0 2-82,2-1-184,1 0 66,1-1-133,1 0 157,1-1-386,0-1 57,0-2-267,1-2-238,1-2 300,1-2-256,2-1 378,1-2-189,1-1 198,1-2-181,1 0 381,0-3 138,3-3 157,0-4 0,2-3 0</inkml:trace>
  <inkml:trace contextRef="#ctx0" brushRef="#br2" timeOffset="236">22115 13828 9850,'-4'-4'1886,"1"3"-1510,-1 1 424,-1 1-183,-2 1 300,0 2-184,-1 3-260,-1 2 26,1 0-151,-1 2 82,0 0-78,1 1 69,0 0-126,2-1-278,1 0 32,1 1-146,2-2-513,0 2 226,3-2-373,1 0 444,3-1-719,2-1 292,2 0-633,2-2 360,1-1 323,0-2 29,-1-1 371,0-2 136,-2-1 154,0-2 0,-1-2 0</inkml:trace>
  <inkml:trace contextRef="#ctx0" brushRef="#br0" timeOffset="237">6698 13955 24575,'-112'-41'0,"23"8"0</inkml:trace>
  <inkml:trace contextRef="#ctx0" brushRef="#br0" timeOffset="238">6497 13913 24575,'-13'39'0,"5"-24"0,-1 0 0,2-7 0,2 0 0</inkml:trace>
  <inkml:trace contextRef="#ctx0" brushRef="#br2" timeOffset="239">22509 13894 9502,'-15'0'1377,"12"0"-268,0 0-488,0 2 381,0 0-286,-2 3 332,0 1-212,-1 3-289,-2 1 46,1 1-216,-2 1 138,1 1-113,1 0 122,-1 1-174,3 0-133,-1 1-14,3-1-68,1 1-202,1-2 38,1 1-133,2-2-207,1-1 176,4-1-195,1-2 233,5-1-286,0-2 66,3 0-218,-2-3 84,4-1 184,-1-1-47,2 0 102,-2-1 28,1-1 48,-3-3 2,0-1 57,-2-3 86,-1 0-10,-2-2 84,-1 0 121,-3 0-80,-1 0 99,-2 0-130,-1 1 231,-1 1-53,-1 1 160,0 0-107,-1 1-119,-1 1 35,-1 1-45,0 1-282,1 1 49,-1 1-182,2 0-718,0 1-132,3 2-861,2 0-1,2 3 1</inkml:trace>
  <inkml:trace contextRef="#ctx0" brushRef="#br2" timeOffset="240">19603 14041 9502,'5'-13'242,"-1"7"-16,-1-2 162,0 1 253,-1-1-171,0 0 200,-1 0-270,-3 0 340,0 1-193,-5 0 264,-3 2 22,-4 0-259,-3 2 147,-2 1-280,0 1-121,0 1-38,2 0-70,1 2-15,3 2-119,2 1-28,2 2 12,2 1-184,4 0 114,0 1-115,2 0 118,1 0-119,2 0 73,3 0-147,2 1-31,2-2 26,3 1-57,0-1 58,2-1 77,0 1-20,1-1 56,-1 1-38,2 0 273,-3 1-74,1 1 172,-3-1 164,-1 2-134,-3 0 185,0 0-204,-2 1 142,-1 0-101,-1 0 151,-2 0-157,1 0-118,-2 0-47,0-1-49,0 0-72,0-1 57,-1-2-83,-1 1 94,-1-2-331,-1-1 92,0-1-217,-1 0-11,0-2 45,-1-1-99,0-1 75,-2 0-26,-1 0 118,-1-1-74,-2-1 68,-2-1 11,-1-1 41,-2-2 30,-1 0 118,-1 0-29,1 1 44,-1 0-58,2 1 28,1 1 22,2 0-11,2 0 5,3 1 57,1-1-10,2 1 65,3 0 251,0 1-163,5 0 241,1 0-266,5 0 37,0 0-42,4 0 18,-1 0 29,2 0-80,1 0 32,1 0-22,0 1-160,3-1 60,-2 1-157,1-1-168,-1 0 85,0 0-152,0 0 202,-1 0-366,-1 0 149,0 0-274,-1-1 295,-1-1-349,-3-1 207,0 0-88,-2 0 346,0-2 310,0-1 0,1-1 0</inkml:trace>
  <inkml:trace contextRef="#ctx0" brushRef="#br2" timeOffset="241">22800 13971 9502,'-12'-2'-1075,"7"0"1866,2 1-78,1-1 552,0 1-18,1 0 313,-1-1-481,2 3 354,-2 0-1064,1 4 81,-3 1-129,-1 3-6,-2 2-27,-2 1 28,-3 0-100,-1 2 181,0 0-107,-3 1 130,4-2-182,-1 1-57,4-1-61,1 0 11,3-2-369,3 1 93,1-1-216,3-1-398,1 0 249,6-2-362,3-1 361,4-2-118,3-1 80,1-2-135,2-1 223,0-1-473,-2 0 240,1-1-363,-3-2-126,-1 0 387,-3-3-234,-3-1 592,-1-1 237,-3-2 201,-1-2 0,-2-1 0</inkml:trace>
  <inkml:trace contextRef="#ctx0" brushRef="#br2" timeOffset="242">22712 13999 9502,'-20'2'1356,"9"-2"-1020,2 1-47,1-1 72,1 0 196,3 0-90,0 0 87,2 0-329,5-1-126,3 1-118,10-2-629,2 2 191,6-1-275,0 1 433,3-2 299,0 0 0,1-3 0</inkml:trace>
  <inkml:trace contextRef="#ctx0" brushRef="#br2" timeOffset="243">19848 14126 9502,'-7'-1'2885,"3"0"-2162,0 1 251,0-1-272,-1 1 257,-1 1-226,1 1-254,-2 3 28,1 2-158,-1 2 163,-1 1-102,0 1 111,-1 1-82,0 1-112,0 0 11,2 0-72,-1-1-126,2-1-18,1 0-37,1-2 24,2 0-351,0-1 104,2-2-249,-1 1-418,2-2 236,1 0-370,2 0 357,4 0 16,3-1 88,2 0-61,4-1-13,1 0 146,2-1-52,1-1 121,2 0-95,0 0 70,2-1-83,0-1 114,2 0-331,-1-3 403,2-2-255,-1-3 514,2-2 0,-1-3 0</inkml:trace>
  <inkml:trace contextRef="#ctx0" brushRef="#br2" timeOffset="244">20188 14205 9502,'-14'-8'0,"10"4"522,1 2-102,1-1 364,1 2-331,-1 0 69,1 1-149,-1 2 95,-1 2-22,0 4 39,-1 1 1,-1 3-19,0 0 99,-2 1-148,1 1 131,-1-1-185,0 0-93,0-1-65,1-1-27,0-2-160,2 1 30,0-3-84,1 0 100,1-2-390,1-1 144,0-1-260,1 0-226,1-1 243,0-1-348,2-1 357,3 0-75,0-2 154,3-2-71,0-3 100,1-2 110,0-3 4,0-2 62,0 0 37,0-1-27,-2 0 13,0 0-27,-2 1 154,0 1-28,-1 0 104,-1 2-89,0 1 305,0 1-53,1 1 208,0 1 74,1 2-195,1 0 163,2 2-156,1 0-72,1 2 2,1 0-71,-1 0-87,1 1 7,0 1-49,-2 0 53,-1 3-31,-1 1-25,-2 1 0,0 1-13,-2 1 69,-1-1-54,-2 1 44,0-1-83,0 1 9,-1-2-8,-2 1-112,-1-1 67,-1-1-109,-3 0 112,0-2-173,-1 0 97,-1-1-138,0-1 96,-1 0-12,0-1 13,0 0-35,0 0-135,0-1 35,0-1-84,1 0 81,0 0 42,0-1 4,1 1-23,1 0 154,1 1-24,0 0 129,1 0-91,1 2 321,0 0-123,-1 2 240,2 3-224,-1 1 154,1 1-109,1 1 179,0 0 130,1 1-73,0-1 133,1 0-178,2 0-97,2 1-30,3-2-43,5 1-168,2-1-11,3-1-141,3 0 144,2-2-418,3-1 187,1-1-324,2-2 304,-1 0-206,3-1 148,-3 0-238,0 0-31,-2 0 94,-2-1-77,-3-2 155,-3 0 201,-3-1 34,-4 0 57,-2-1 291,-3 1-142,-2-1 199,-1 0-203,-1-1 252,-2 0-129,-1-1 265,-2 1-243,-2-1 214,-1 0-132,-1 0 199,1 1-109,0-1-81,1 1 15,1 1-123,1 0 25,1 0-45,1 2 14,1 1 275,0 0-189,1 3 163,-1 1-251,0 5 116,-1 1-44,-1 3 112,-1 0-23,0 1-92,-1 0 61,1-1-124,0 1 60,1-1-37,1 0 15,0 0-210,2-1-16,0 0-128,3-1 103,2 0-524,3-2 170,4-1-401,2-1 424,3-2-708,1 0 298,2-3-526,1 1 304,2-1 341,0-1-14,-1 0 260,-1-2-354,-1-1 171,-1-1-259,-3-1-77,-2 0 292,-4 0-172,-1 0 448,-4 1 164,-3-2 178,-1 1 0,-3-2 0</inkml:trace>
  <inkml:trace contextRef="#ctx0" brushRef="#br2" timeOffset="245">20694 14191 9502,'-29'1'780,"19"-1"-165,2 0 510,2 0-482,2 0 729,2 0-797,4 1 611,2 0-1056,9 1-60,2 0-71,3 1 96,3 0-662,1-1 218,4 1-321,3-2 399,5 1 271,2-1 0,3-1 0</inkml:trace>
  <inkml:trace contextRef="#ctx0" brushRef="#br0" timeOffset="246">19176 14262 24575</inkml:trace>
  <inkml:trace contextRef="#ctx0" brushRef="#br2" timeOffset="247">20629 14274 9502,'-30'3'1412,"17"-1"-859,1 0-127,1 0 246,0 0 403,1 0-313,2 0 346,0-1-488,3 1-202,2 0-139,1 0-15,2 0-87,2 0-492,2 0 85,5 0-288,5-2-601,4 0 386,5 0-522,3-1 747,2-2 292,0-4 216,1-1 0,0-3 0</inkml:trace>
  <inkml:trace contextRef="#ctx0" brushRef="#br2" timeOffset="248">21143 14290 9502,'-30'0'0,"19"0"762,3-1-160,1 0 497,3-1-339,1 1-148,2-1-130,2 1-124,3 0-178,6 1-83,3 0-229,4 0 81,3 1-175,1 0 158,3 1-567,1 1 176,3 0-240,2 1 404,1 0 295,2 2 0,2-1 0</inkml:trace>
  <inkml:trace contextRef="#ctx0" brushRef="#br2" timeOffset="249">21071 14349 9502,'-3'-13'218,"2"7"-155,1 0 428,0 1-93,0 0 329,0 0-299,0 1 211,1 1-172,0 1 805,-1 0-695,-1 1 339,-1 2-383,-4 2-118,-2 3 134,-2 2-210,-3 2 54,0 2-100,-1 0 75,0 1 32,1-1-94,0 1 71,2-1-86,1 1-177,2-1 19,2 0-125,2-1-222,2-1 83,1-1-133,2 0 195,2-1-362,4-1 139,4-2-346,4-1-68,3-1 136,3-2-141,1 0 248,2-1 23,1 0 114,0-1-53,0 1-285,-1-1 171,-2 0-226,-2-1 301,-1 0-389,-2 1 542,-2-1-351,-1-1 616,-2 1 0,-1-2 0</inkml:trace>
  <inkml:trace contextRef="#ctx0" brushRef="#br2" timeOffset="250">21560 14422 9502,'-42'0'1719,"25"0"-1341,4 0 592,2 1-261,0 2 463,-1 0-238,0 2-338,-1 1 48,1 2-263,1 0-306,1 0-17,1 0-129,3 1-413,2-2 192,1 1-305,2-1 364,0-1-120,1-1 168,2 0-160,0-1 71,3-1-340,2-2 7,3 0-194,0-1 267,1-1 197,0-2 33,0-2 112,0-3 113,0-1 24,0-2 73,-1-1 171,-1 0-89,0 1 128,-1 0-148,-1 0 310,-2 0-78,0 1 223,-2 2-197,0 0 65,-2 1-28,0 1 76,0 2 226,-1 0-198,0 2 643,0 0-627,-1 4 425,0 1-586,-1 5 99,-1 2-124,-1 2 60,0 2-63,-1 0 52,1 2-101,0-1-17,1 1-55,1 0 22,1-1-134,0 0-3,2-1-16,1 0 17,5 0-136,2-3 63,4 0-133,2-2-247,4-2 114,1-2-218,2-1 205,1-3-91,0 0 83,0 0-110,-1-2 120,-2-1 135,0-3-50,-3-1 72,-1-3 30,-2-1 23,-4-1 14,0-2-14,-4 1 167,-2-1-41,-2 0 153,-1 1 120,-2 0-103,-1 1 130,-2 0-130,-3 1-27,0 1-35,0 0 69,0 2-107,2 2-323,0 1 10,2 1-212,1 1-32,0 0-555,1 1 170,-1 1-314,2 2 405,-2 3 246,1 1-54,1 2 200,0 0-142,0 0 117,1 0-127,1-1 153,4 1-136,3-2 80,5-1-114,3-1 28,4-1 118,4-1-41,4-1 215,3 0 75,2-1 106,1 1 0,2 0 0</inkml:trace>
  <inkml:trace contextRef="#ctx0" brushRef="#br2" timeOffset="251">22272 14499 9502,'-25'-19'1663,"12"9"-1261,-1 1 78,-1-2-130,-1-1 432,-2 1-159,-1 0 296,2 2 112,0 1-331,3 2 220,1 0-402,3 3-181,2 0-61,3 1-82,0 1 0,3 2-230,1 1 43,0 3-105,1 4 103,1 2 28,0 2 53,3 2-3,0 3 8,2 0-9,0 2 14,2 1-73,-1 1 32,1 0-91,1 1 41,0 0-35,1-2 81,0 1-17,0-3-27,1-1 1,-2-2-21,0-1 22,0-2 3,-2-1-30,-1-4 8,-1 0-27,-1-4 3,-1 0 337,-1-2-111,-4-2 269,-3-2-206,-6-2 127,-3-2-85,-4-2 136,-3-1-108,-1 1-239,-3-1 15,0 1-179,1 1-595,-1 0 176,3 1-396,2 1-186,2 1 384,1 0-371,3 1 404,3 0-815,2 1 346,3-1-185,2-1 705,3-3 611,0-5 0,1-3 0</inkml:trace>
  <inkml:trace contextRef="#ctx0" brushRef="#br2" timeOffset="252">21051 14401 9502,'-24'-7'645,"14"4"-423,2 0 183,1 0-98,0 1 347,2 1-115,0 0 220,2 0 231,1 1-528,3 2 185,2-1-525,6 2-157,3 0-482,4 0 172,3-1-324,3-1 412,1-1 165,3 1 78,0-1 14,1 2 0,0 0 0</inkml:trace>
  <inkml:trace contextRef="#ctx0" brushRef="#br3" timeOffset="253">15376 16231 24575,'92'-121'0,"-46"62"0,-2 1 0,-3 3 0,3-2 0,-10 10 0,4-1 0</inkml:trace>
  <inkml:trace contextRef="#ctx0" brushRef="#br1" timeOffset="254">17199 16485 9502,'-9'-6'348,"6"3"-15,3 1-125,0 0 48,0 0-95,1 0 36,0 0 28,3 0-35,1 1 70,2-1-80,-1 1 132,0-1-82,0 1 121,0-1-99,0 1-62,1-1-22,0-1-37,2-1-115,1-1 40,2-2-118,1-2-25,1-1 50,0 0-52,-1-1 98,0 1-13,-1-1 15,-1 3-34,-2 0-32,-2 2 159,-2 0-31,-1 2 89,-1 1 140,-1 1-26,-1 1 83,-2 0-23,-2 3-172,-3 3 35,-2 5-128,-4 3 76,-2 3-52,-1 4 46,0 1-62,0 1-32,0 1 1,2 0 7,1-2-92,1-1 4,2-2-99,1-2-52,1-2 88,2-2-83,0-1-105,2-2 68,1-2-98,1-2 121,1-1-310,-1-1 92,1-1-237,1-1 237,1-1-203,3-2 144,2-2-163,3-4 250,2-2 208,0-4 71,3-2 104,1-2 0,1-2 0</inkml:trace>
  <inkml:trace contextRef="#ctx0" brushRef="#br1" timeOffset="255">17578 16401 9502,'-19'16'0,"5"-6"0,-4 1 1233,-2 2-279,0 0 793,0 1-794,2 1-304,2 0-219,3 1-47,3-2-186,2 1-67,2-2-32,2 0-85,2-1-83,1-1-28,1-1-37,0-2-264,2 0 180,1-2-285,3-2 304,3-2-324,3-1 168,2-3-301,0-2 250,3-3 78,-2-1 65,0-2 81,-1 1 58,0-2 54,-2 2-16,0-1 0,-2 1 101,-1 1-25,-1 1 99,-2-1 143,-1 3-114,-1 0 179,-2 0-179,0 1 135,-2 2-91,0-1 127,-2 1-91,-3 0-130,-1 1 31,-3 0-75,1 1-100,-1 0 55,2 0-139,-1 0 126,3 0 3,1 0 49,1 1-17,0 0 0,1 2 0</inkml:trace>
  <inkml:trace contextRef="#ctx0" brushRef="#br1" timeOffset="256">18235 16483 9502,'-18'-7'578,"9"4"-114,1 0 382,1 1-231,-2 1-217,1 0-10,0 1-113,-1 3 29,-1 3-40,0 3 74,-1 4-130,0 4 136,-1 3-108,-2 3 122,-1 3 18,-1 2-41,-1 3 17,-1 2-77,-2 3-34,0 0 7,-2 2-41,2-2-82,-1 1-51,2-3-61,2-2 66,2-5-403,2-1 144,2-5-244,2-4 230,2-2-579,2-5 118,2-2-430,1-4 362,2-1-145,0-4 193,0-3 32,2-6 338,2-4 305,1-4 0,1-3 0</inkml:trace>
  <inkml:trace contextRef="#ctx0" brushRef="#br1" timeOffset="257">18423 16476 9502,'-19'0'1377,"12"0"-989,3 0-98,1 0-39,1 1-44,0 2 98,-1 3-95,-2 4 97,-1 4-114,-1 4-78,-2 2-67,0 2 14,-2 2-19,1 0 96,-1 0-32,1 0 24,-1 0-218,2-2 70,-1-2-182,1-2-338,0-2 123,0-2-273,1-1 297,1-2-95,1-2 304,2-2-150,-1-1 331,2-1 0,-2 1 0</inkml:trace>
  <inkml:trace contextRef="#ctx0" brushRef="#br1" timeOffset="258">18221 16665 9502,'-12'2'400,"8"0"-65,1 1 98,1 0-112,1 0 92,1 2-115,0-1 8,0 1-47,1 1 44,2-1-112,1 1 66,1 0-69,2-1 84,0 0-271,2-1 48,1-1-166,2-1 101,2-1 33,3 0-4,3-3-13,3 1 0,3-2 0</inkml:trace>
  <inkml:trace contextRef="#ctx0" brushRef="#br1" timeOffset="259">17847 16808 9502,'-10'0'1385,"7"0"-1114,2 0 2,0-1-47,2-1-27,1-1-38,4 0-26,2 0 12,3 0-109,1 1 38,1 0-93,1 0 106,1 1-91,0 0 69,0-1-75,0 0-110,0-1 50,1-1-81,-2-2 45,2 0-115,-1-1-12,0-1-7,0-1 112,1-1 126,0-1 0,0-1 0</inkml:trace>
  <inkml:trace contextRef="#ctx0" brushRef="#br1" timeOffset="260">18695 16881 9502,'-26'-3'1124,"17"0"-237,3 1 715,2-1-554,1 2-423,1-1-78,-1 0-208,2 0-973,-1-2 532,1-1-690,0-3 792,0-3 0,0-3 0</inkml:trace>
  <inkml:trace contextRef="#ctx0" brushRef="#br0" timeOffset="261">14392 18369 24575</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nb-NO"/>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00C5E0D-B76F-47A8-91B1-C71AD6BE59C3}" type="datetimeFigureOut">
              <a:rPr lang="nb-NO" smtClean="0"/>
              <a:t>08.12.2019</a:t>
            </a:fld>
            <a:endParaRPr lang="nb-NO"/>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nb-NO"/>
              <a:t>Click to edit Master text styles</a:t>
            </a:r>
          </a:p>
          <a:p>
            <a:pPr lvl="1"/>
            <a:r>
              <a:rPr lang="nb-NO"/>
              <a:t>Second level</a:t>
            </a:r>
          </a:p>
          <a:p>
            <a:pPr lvl="2"/>
            <a:r>
              <a:rPr lang="nb-NO"/>
              <a:t>Third level</a:t>
            </a:r>
          </a:p>
          <a:p>
            <a:pPr lvl="3"/>
            <a:r>
              <a:rPr lang="nb-NO"/>
              <a:t>Fourth level</a:t>
            </a:r>
          </a:p>
          <a:p>
            <a:pPr lvl="4"/>
            <a:r>
              <a:rPr lang="nb-NO"/>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nb-NO"/>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D2EC2AB-FD5C-4EF7-AF8D-FB95907AF3A4}" type="slidenum">
              <a:rPr lang="nb-NO" smtClean="0"/>
              <a:t>‹#›</a:t>
            </a:fld>
            <a:endParaRPr lang="nb-NO"/>
          </a:p>
        </p:txBody>
      </p:sp>
    </p:spTree>
    <p:extLst>
      <p:ext uri="{BB962C8B-B14F-4D97-AF65-F5344CB8AC3E}">
        <p14:creationId xmlns:p14="http://schemas.microsoft.com/office/powerpoint/2010/main" val="33048784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a:p>
        </p:txBody>
      </p:sp>
      <p:sp>
        <p:nvSpPr>
          <p:cNvPr id="4" name="Slide Number Placeholder 3"/>
          <p:cNvSpPr>
            <a:spLocks noGrp="1"/>
          </p:cNvSpPr>
          <p:nvPr>
            <p:ph type="sldNum" sz="quarter" idx="10"/>
          </p:nvPr>
        </p:nvSpPr>
        <p:spPr/>
        <p:txBody>
          <a:bodyPr/>
          <a:lstStyle/>
          <a:p>
            <a:fld id="{AD2EC2AB-FD5C-4EF7-AF8D-FB95907AF3A4}" type="slidenum">
              <a:rPr lang="nb-NO" smtClean="0"/>
              <a:t>1</a:t>
            </a:fld>
            <a:endParaRPr lang="nb-NO"/>
          </a:p>
        </p:txBody>
      </p:sp>
    </p:spTree>
    <p:extLst>
      <p:ext uri="{BB962C8B-B14F-4D97-AF65-F5344CB8AC3E}">
        <p14:creationId xmlns:p14="http://schemas.microsoft.com/office/powerpoint/2010/main" val="1743136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a:p>
        </p:txBody>
      </p:sp>
      <p:sp>
        <p:nvSpPr>
          <p:cNvPr id="4" name="Slide Number Placeholder 3"/>
          <p:cNvSpPr>
            <a:spLocks noGrp="1"/>
          </p:cNvSpPr>
          <p:nvPr>
            <p:ph type="sldNum" sz="quarter" idx="5"/>
          </p:nvPr>
        </p:nvSpPr>
        <p:spPr/>
        <p:txBody>
          <a:bodyPr/>
          <a:lstStyle/>
          <a:p>
            <a:fld id="{AD2EC2AB-FD5C-4EF7-AF8D-FB95907AF3A4}" type="slidenum">
              <a:rPr lang="nb-NO" smtClean="0"/>
              <a:t>10</a:t>
            </a:fld>
            <a:endParaRPr lang="nb-NO"/>
          </a:p>
        </p:txBody>
      </p:sp>
    </p:spTree>
    <p:extLst>
      <p:ext uri="{BB962C8B-B14F-4D97-AF65-F5344CB8AC3E}">
        <p14:creationId xmlns:p14="http://schemas.microsoft.com/office/powerpoint/2010/main" val="28857468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a:p>
        </p:txBody>
      </p:sp>
      <p:sp>
        <p:nvSpPr>
          <p:cNvPr id="4" name="Slide Number Placeholder 3"/>
          <p:cNvSpPr>
            <a:spLocks noGrp="1"/>
          </p:cNvSpPr>
          <p:nvPr>
            <p:ph type="sldNum" sz="quarter" idx="5"/>
          </p:nvPr>
        </p:nvSpPr>
        <p:spPr/>
        <p:txBody>
          <a:bodyPr/>
          <a:lstStyle/>
          <a:p>
            <a:fld id="{AD2EC2AB-FD5C-4EF7-AF8D-FB95907AF3A4}" type="slidenum">
              <a:rPr lang="nb-NO" smtClean="0"/>
              <a:t>11</a:t>
            </a:fld>
            <a:endParaRPr lang="nb-NO"/>
          </a:p>
        </p:txBody>
      </p:sp>
    </p:spTree>
    <p:extLst>
      <p:ext uri="{BB962C8B-B14F-4D97-AF65-F5344CB8AC3E}">
        <p14:creationId xmlns:p14="http://schemas.microsoft.com/office/powerpoint/2010/main" val="5885044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a:p>
        </p:txBody>
      </p:sp>
      <p:sp>
        <p:nvSpPr>
          <p:cNvPr id="4" name="Slide Number Placeholder 3"/>
          <p:cNvSpPr>
            <a:spLocks noGrp="1"/>
          </p:cNvSpPr>
          <p:nvPr>
            <p:ph type="sldNum" sz="quarter" idx="5"/>
          </p:nvPr>
        </p:nvSpPr>
        <p:spPr/>
        <p:txBody>
          <a:bodyPr/>
          <a:lstStyle/>
          <a:p>
            <a:fld id="{AD2EC2AB-FD5C-4EF7-AF8D-FB95907AF3A4}" type="slidenum">
              <a:rPr lang="nb-NO" smtClean="0"/>
              <a:t>12</a:t>
            </a:fld>
            <a:endParaRPr lang="nb-NO"/>
          </a:p>
        </p:txBody>
      </p:sp>
    </p:spTree>
    <p:extLst>
      <p:ext uri="{BB962C8B-B14F-4D97-AF65-F5344CB8AC3E}">
        <p14:creationId xmlns:p14="http://schemas.microsoft.com/office/powerpoint/2010/main" val="3148157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a:p>
        </p:txBody>
      </p:sp>
      <p:sp>
        <p:nvSpPr>
          <p:cNvPr id="4" name="Slide Number Placeholder 3"/>
          <p:cNvSpPr>
            <a:spLocks noGrp="1"/>
          </p:cNvSpPr>
          <p:nvPr>
            <p:ph type="sldNum" sz="quarter" idx="5"/>
          </p:nvPr>
        </p:nvSpPr>
        <p:spPr/>
        <p:txBody>
          <a:bodyPr/>
          <a:lstStyle/>
          <a:p>
            <a:fld id="{AD2EC2AB-FD5C-4EF7-AF8D-FB95907AF3A4}" type="slidenum">
              <a:rPr lang="nb-NO" smtClean="0"/>
              <a:t>13</a:t>
            </a:fld>
            <a:endParaRPr lang="nb-NO"/>
          </a:p>
        </p:txBody>
      </p:sp>
    </p:spTree>
    <p:extLst>
      <p:ext uri="{BB962C8B-B14F-4D97-AF65-F5344CB8AC3E}">
        <p14:creationId xmlns:p14="http://schemas.microsoft.com/office/powerpoint/2010/main" val="33148978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a:p>
        </p:txBody>
      </p:sp>
      <p:sp>
        <p:nvSpPr>
          <p:cNvPr id="4" name="Slide Number Placeholder 3"/>
          <p:cNvSpPr>
            <a:spLocks noGrp="1"/>
          </p:cNvSpPr>
          <p:nvPr>
            <p:ph type="sldNum" sz="quarter" idx="5"/>
          </p:nvPr>
        </p:nvSpPr>
        <p:spPr/>
        <p:txBody>
          <a:bodyPr/>
          <a:lstStyle/>
          <a:p>
            <a:fld id="{AD2EC2AB-FD5C-4EF7-AF8D-FB95907AF3A4}" type="slidenum">
              <a:rPr lang="nb-NO" smtClean="0"/>
              <a:t>14</a:t>
            </a:fld>
            <a:endParaRPr lang="nb-NO"/>
          </a:p>
        </p:txBody>
      </p:sp>
    </p:spTree>
    <p:extLst>
      <p:ext uri="{BB962C8B-B14F-4D97-AF65-F5344CB8AC3E}">
        <p14:creationId xmlns:p14="http://schemas.microsoft.com/office/powerpoint/2010/main" val="17951661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a:p>
        </p:txBody>
      </p:sp>
      <p:sp>
        <p:nvSpPr>
          <p:cNvPr id="4" name="Slide Number Placeholder 3"/>
          <p:cNvSpPr>
            <a:spLocks noGrp="1"/>
          </p:cNvSpPr>
          <p:nvPr>
            <p:ph type="sldNum" sz="quarter" idx="5"/>
          </p:nvPr>
        </p:nvSpPr>
        <p:spPr/>
        <p:txBody>
          <a:bodyPr/>
          <a:lstStyle/>
          <a:p>
            <a:fld id="{AD2EC2AB-FD5C-4EF7-AF8D-FB95907AF3A4}" type="slidenum">
              <a:rPr lang="nb-NO" smtClean="0"/>
              <a:t>15</a:t>
            </a:fld>
            <a:endParaRPr lang="nb-NO"/>
          </a:p>
        </p:txBody>
      </p:sp>
    </p:spTree>
    <p:extLst>
      <p:ext uri="{BB962C8B-B14F-4D97-AF65-F5344CB8AC3E}">
        <p14:creationId xmlns:p14="http://schemas.microsoft.com/office/powerpoint/2010/main" val="21623983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nb-NO"/>
          </a:p>
        </p:txBody>
      </p:sp>
      <p:sp>
        <p:nvSpPr>
          <p:cNvPr id="4" name="Slide Number Placeholder 3"/>
          <p:cNvSpPr>
            <a:spLocks noGrp="1"/>
          </p:cNvSpPr>
          <p:nvPr>
            <p:ph type="sldNum" sz="quarter" idx="10"/>
          </p:nvPr>
        </p:nvSpPr>
        <p:spPr/>
        <p:txBody>
          <a:bodyPr/>
          <a:lstStyle/>
          <a:p>
            <a:fld id="{AD2EC2AB-FD5C-4EF7-AF8D-FB95907AF3A4}" type="slidenum">
              <a:rPr lang="nb-NO" smtClean="0"/>
              <a:t>16</a:t>
            </a:fld>
            <a:endParaRPr lang="nb-NO"/>
          </a:p>
        </p:txBody>
      </p:sp>
    </p:spTree>
    <p:extLst>
      <p:ext uri="{BB962C8B-B14F-4D97-AF65-F5344CB8AC3E}">
        <p14:creationId xmlns:p14="http://schemas.microsoft.com/office/powerpoint/2010/main" val="8804721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a:p>
        </p:txBody>
      </p:sp>
      <p:sp>
        <p:nvSpPr>
          <p:cNvPr id="4" name="Slide Number Placeholder 3"/>
          <p:cNvSpPr>
            <a:spLocks noGrp="1"/>
          </p:cNvSpPr>
          <p:nvPr>
            <p:ph type="sldNum" sz="quarter" idx="5"/>
          </p:nvPr>
        </p:nvSpPr>
        <p:spPr/>
        <p:txBody>
          <a:bodyPr/>
          <a:lstStyle/>
          <a:p>
            <a:fld id="{AD2EC2AB-FD5C-4EF7-AF8D-FB95907AF3A4}" type="slidenum">
              <a:rPr lang="nb-NO" smtClean="0"/>
              <a:t>2</a:t>
            </a:fld>
            <a:endParaRPr lang="nb-NO"/>
          </a:p>
        </p:txBody>
      </p:sp>
    </p:spTree>
    <p:extLst>
      <p:ext uri="{BB962C8B-B14F-4D97-AF65-F5344CB8AC3E}">
        <p14:creationId xmlns:p14="http://schemas.microsoft.com/office/powerpoint/2010/main" val="19806872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a:p>
        </p:txBody>
      </p:sp>
      <p:sp>
        <p:nvSpPr>
          <p:cNvPr id="4" name="Slide Number Placeholder 3"/>
          <p:cNvSpPr>
            <a:spLocks noGrp="1"/>
          </p:cNvSpPr>
          <p:nvPr>
            <p:ph type="sldNum" sz="quarter" idx="10"/>
          </p:nvPr>
        </p:nvSpPr>
        <p:spPr/>
        <p:txBody>
          <a:bodyPr/>
          <a:lstStyle/>
          <a:p>
            <a:fld id="{AD2EC2AB-FD5C-4EF7-AF8D-FB95907AF3A4}" type="slidenum">
              <a:rPr lang="nb-NO" smtClean="0"/>
              <a:t>3</a:t>
            </a:fld>
            <a:endParaRPr lang="nb-NO"/>
          </a:p>
        </p:txBody>
      </p:sp>
    </p:spTree>
    <p:extLst>
      <p:ext uri="{BB962C8B-B14F-4D97-AF65-F5344CB8AC3E}">
        <p14:creationId xmlns:p14="http://schemas.microsoft.com/office/powerpoint/2010/main" val="37484599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nb-NO"/>
          </a:p>
        </p:txBody>
      </p:sp>
      <p:sp>
        <p:nvSpPr>
          <p:cNvPr id="4" name="Slide Number Placeholder 3"/>
          <p:cNvSpPr>
            <a:spLocks noGrp="1"/>
          </p:cNvSpPr>
          <p:nvPr>
            <p:ph type="sldNum" sz="quarter" idx="10"/>
          </p:nvPr>
        </p:nvSpPr>
        <p:spPr/>
        <p:txBody>
          <a:bodyPr/>
          <a:lstStyle/>
          <a:p>
            <a:fld id="{AD2EC2AB-FD5C-4EF7-AF8D-FB95907AF3A4}" type="slidenum">
              <a:rPr lang="nb-NO" smtClean="0"/>
              <a:t>4</a:t>
            </a:fld>
            <a:endParaRPr lang="nb-NO"/>
          </a:p>
        </p:txBody>
      </p:sp>
    </p:spTree>
    <p:extLst>
      <p:ext uri="{BB962C8B-B14F-4D97-AF65-F5344CB8AC3E}">
        <p14:creationId xmlns:p14="http://schemas.microsoft.com/office/powerpoint/2010/main" val="13025178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a:p>
        </p:txBody>
      </p:sp>
      <p:sp>
        <p:nvSpPr>
          <p:cNvPr id="4" name="Slide Number Placeholder 3"/>
          <p:cNvSpPr>
            <a:spLocks noGrp="1"/>
          </p:cNvSpPr>
          <p:nvPr>
            <p:ph type="sldNum" sz="quarter" idx="5"/>
          </p:nvPr>
        </p:nvSpPr>
        <p:spPr/>
        <p:txBody>
          <a:bodyPr/>
          <a:lstStyle/>
          <a:p>
            <a:fld id="{AD2EC2AB-FD5C-4EF7-AF8D-FB95907AF3A4}" type="slidenum">
              <a:rPr lang="nb-NO" smtClean="0"/>
              <a:t>5</a:t>
            </a:fld>
            <a:endParaRPr lang="nb-NO"/>
          </a:p>
        </p:txBody>
      </p:sp>
    </p:spTree>
    <p:extLst>
      <p:ext uri="{BB962C8B-B14F-4D97-AF65-F5344CB8AC3E}">
        <p14:creationId xmlns:p14="http://schemas.microsoft.com/office/powerpoint/2010/main" val="23351761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a:p>
        </p:txBody>
      </p:sp>
      <p:sp>
        <p:nvSpPr>
          <p:cNvPr id="4" name="Slide Number Placeholder 3"/>
          <p:cNvSpPr>
            <a:spLocks noGrp="1"/>
          </p:cNvSpPr>
          <p:nvPr>
            <p:ph type="sldNum" sz="quarter" idx="5"/>
          </p:nvPr>
        </p:nvSpPr>
        <p:spPr/>
        <p:txBody>
          <a:bodyPr/>
          <a:lstStyle/>
          <a:p>
            <a:fld id="{AD2EC2AB-FD5C-4EF7-AF8D-FB95907AF3A4}" type="slidenum">
              <a:rPr lang="nb-NO" smtClean="0"/>
              <a:t>6</a:t>
            </a:fld>
            <a:endParaRPr lang="nb-NO"/>
          </a:p>
        </p:txBody>
      </p:sp>
    </p:spTree>
    <p:extLst>
      <p:ext uri="{BB962C8B-B14F-4D97-AF65-F5344CB8AC3E}">
        <p14:creationId xmlns:p14="http://schemas.microsoft.com/office/powerpoint/2010/main" val="827083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a:p>
        </p:txBody>
      </p:sp>
      <p:sp>
        <p:nvSpPr>
          <p:cNvPr id="4" name="Slide Number Placeholder 3"/>
          <p:cNvSpPr>
            <a:spLocks noGrp="1"/>
          </p:cNvSpPr>
          <p:nvPr>
            <p:ph type="sldNum" sz="quarter" idx="5"/>
          </p:nvPr>
        </p:nvSpPr>
        <p:spPr/>
        <p:txBody>
          <a:bodyPr/>
          <a:lstStyle/>
          <a:p>
            <a:fld id="{AD2EC2AB-FD5C-4EF7-AF8D-FB95907AF3A4}" type="slidenum">
              <a:rPr lang="nb-NO" smtClean="0"/>
              <a:t>7</a:t>
            </a:fld>
            <a:endParaRPr lang="nb-NO"/>
          </a:p>
        </p:txBody>
      </p:sp>
    </p:spTree>
    <p:extLst>
      <p:ext uri="{BB962C8B-B14F-4D97-AF65-F5344CB8AC3E}">
        <p14:creationId xmlns:p14="http://schemas.microsoft.com/office/powerpoint/2010/main" val="14364735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a:p>
        </p:txBody>
      </p:sp>
      <p:sp>
        <p:nvSpPr>
          <p:cNvPr id="4" name="Slide Number Placeholder 3"/>
          <p:cNvSpPr>
            <a:spLocks noGrp="1"/>
          </p:cNvSpPr>
          <p:nvPr>
            <p:ph type="sldNum" sz="quarter" idx="5"/>
          </p:nvPr>
        </p:nvSpPr>
        <p:spPr/>
        <p:txBody>
          <a:bodyPr/>
          <a:lstStyle/>
          <a:p>
            <a:fld id="{AD2EC2AB-FD5C-4EF7-AF8D-FB95907AF3A4}" type="slidenum">
              <a:rPr lang="nb-NO" smtClean="0"/>
              <a:t>8</a:t>
            </a:fld>
            <a:endParaRPr lang="nb-NO"/>
          </a:p>
        </p:txBody>
      </p:sp>
    </p:spTree>
    <p:extLst>
      <p:ext uri="{BB962C8B-B14F-4D97-AF65-F5344CB8AC3E}">
        <p14:creationId xmlns:p14="http://schemas.microsoft.com/office/powerpoint/2010/main" val="1957715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a:p>
        </p:txBody>
      </p:sp>
      <p:sp>
        <p:nvSpPr>
          <p:cNvPr id="4" name="Slide Number Placeholder 3"/>
          <p:cNvSpPr>
            <a:spLocks noGrp="1"/>
          </p:cNvSpPr>
          <p:nvPr>
            <p:ph type="sldNum" sz="quarter" idx="5"/>
          </p:nvPr>
        </p:nvSpPr>
        <p:spPr/>
        <p:txBody>
          <a:bodyPr/>
          <a:lstStyle/>
          <a:p>
            <a:fld id="{AD2EC2AB-FD5C-4EF7-AF8D-FB95907AF3A4}" type="slidenum">
              <a:rPr lang="nb-NO" smtClean="0"/>
              <a:t>9</a:t>
            </a:fld>
            <a:endParaRPr lang="nb-NO"/>
          </a:p>
        </p:txBody>
      </p:sp>
    </p:spTree>
    <p:extLst>
      <p:ext uri="{BB962C8B-B14F-4D97-AF65-F5344CB8AC3E}">
        <p14:creationId xmlns:p14="http://schemas.microsoft.com/office/powerpoint/2010/main" val="424189313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6"/>
          <p:cNvSpPr/>
          <p:nvPr userDrawn="1"/>
        </p:nvSpPr>
        <p:spPr>
          <a:xfrm>
            <a:off x="0" y="0"/>
            <a:ext cx="12192000" cy="68550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5" name="Rectangle 14"/>
          <p:cNvSpPr/>
          <p:nvPr userDrawn="1"/>
        </p:nvSpPr>
        <p:spPr>
          <a:xfrm>
            <a:off x="1" y="1125538"/>
            <a:ext cx="11857565" cy="315277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2" name="Title 1"/>
          <p:cNvSpPr>
            <a:spLocks noGrp="1"/>
          </p:cNvSpPr>
          <p:nvPr>
            <p:ph type="ctrTitle"/>
          </p:nvPr>
        </p:nvSpPr>
        <p:spPr>
          <a:xfrm>
            <a:off x="334433" y="1605600"/>
            <a:ext cx="8593668" cy="702502"/>
          </a:xfrm>
        </p:spPr>
        <p:txBody>
          <a:bodyPr>
            <a:noAutofit/>
          </a:bodyPr>
          <a:lstStyle>
            <a:lvl1pPr>
              <a:lnSpc>
                <a:spcPct val="91000"/>
              </a:lnSpc>
              <a:defRPr sz="2400">
                <a:solidFill>
                  <a:schemeClr val="bg1"/>
                </a:solidFill>
              </a:defRPr>
            </a:lvl1pPr>
          </a:lstStyle>
          <a:p>
            <a:r>
              <a:rPr lang="nb-NO"/>
              <a:t>Click to edit Master title style</a:t>
            </a:r>
          </a:p>
        </p:txBody>
      </p:sp>
      <p:cxnSp>
        <p:nvCxnSpPr>
          <p:cNvPr id="17" name="Straight Connector 16"/>
          <p:cNvCxnSpPr/>
          <p:nvPr userDrawn="1"/>
        </p:nvCxnSpPr>
        <p:spPr>
          <a:xfrm>
            <a:off x="-3601" y="4179682"/>
            <a:ext cx="11862000" cy="0"/>
          </a:xfrm>
          <a:prstGeom prst="line">
            <a:avLst/>
          </a:prstGeom>
          <a:ln w="2794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a:xfrm>
            <a:off x="0" y="6195600"/>
            <a:ext cx="11857567" cy="0"/>
          </a:xfrm>
          <a:prstGeom prst="line">
            <a:avLst/>
          </a:prstGeom>
          <a:ln w="6350">
            <a:solidFill>
              <a:srgbClr val="4D4D4D"/>
            </a:solidFill>
          </a:ln>
        </p:spPr>
        <p:style>
          <a:lnRef idx="1">
            <a:schemeClr val="accent1"/>
          </a:lnRef>
          <a:fillRef idx="0">
            <a:schemeClr val="accent1"/>
          </a:fillRef>
          <a:effectRef idx="0">
            <a:schemeClr val="accent1"/>
          </a:effectRef>
          <a:fontRef idx="minor">
            <a:schemeClr val="tx1"/>
          </a:fontRef>
        </p:style>
      </p:cxnSp>
      <p:sp>
        <p:nvSpPr>
          <p:cNvPr id="20" name="TextBox 19"/>
          <p:cNvSpPr txBox="1"/>
          <p:nvPr userDrawn="1"/>
        </p:nvSpPr>
        <p:spPr>
          <a:xfrm>
            <a:off x="9131301" y="6481529"/>
            <a:ext cx="2727545" cy="153888"/>
          </a:xfrm>
          <a:prstGeom prst="rect">
            <a:avLst/>
          </a:prstGeom>
          <a:noFill/>
        </p:spPr>
        <p:txBody>
          <a:bodyPr wrap="square" lIns="0" tIns="0" rIns="0" bIns="0" rtlCol="0">
            <a:spAutoFit/>
          </a:bodyPr>
          <a:lstStyle/>
          <a:p>
            <a:pPr algn="r"/>
            <a:r>
              <a:rPr lang="nb-NO" sz="1000" b="1" cap="all" baseline="0" noProof="1">
                <a:solidFill>
                  <a:schemeClr val="accent2"/>
                </a:solidFill>
              </a:rPr>
              <a:t>Safer, smarter, greener</a:t>
            </a:r>
          </a:p>
        </p:txBody>
      </p:sp>
      <p:pic>
        <p:nvPicPr>
          <p:cNvPr id="23" name="Picture 3" descr="U:\DNV\New upgrading projects received September 2013\PPT project assigned September 2013-\work\A4 PPT logos.emf"/>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31220" r="1"/>
          <a:stretch/>
        </p:blipFill>
        <p:spPr bwMode="auto">
          <a:xfrm>
            <a:off x="1" y="260350"/>
            <a:ext cx="11857037" cy="591733"/>
          </a:xfrm>
          <a:prstGeom prst="rect">
            <a:avLst/>
          </a:prstGeom>
          <a:noFill/>
          <a:extLst>
            <a:ext uri="{909E8E84-426E-40DD-AFC4-6F175D3DCCD1}">
              <a14:hiddenFill xmlns:a14="http://schemas.microsoft.com/office/drawing/2010/main">
                <a:solidFill>
                  <a:srgbClr val="FFFFFF"/>
                </a:solidFill>
              </a14:hiddenFill>
            </a:ext>
          </a:extLst>
        </p:spPr>
      </p:pic>
      <p:sp>
        <p:nvSpPr>
          <p:cNvPr id="13" name="Date Placeholder 12"/>
          <p:cNvSpPr>
            <a:spLocks noGrp="1"/>
          </p:cNvSpPr>
          <p:nvPr>
            <p:ph type="dt" sz="half" idx="15"/>
          </p:nvPr>
        </p:nvSpPr>
        <p:spPr/>
        <p:txBody>
          <a:bodyPr/>
          <a:lstStyle>
            <a:lvl1pPr>
              <a:defRPr>
                <a:solidFill>
                  <a:schemeClr val="bg1"/>
                </a:solidFill>
              </a:defRPr>
            </a:lvl1pPr>
          </a:lstStyle>
          <a:p>
            <a:endParaRPr lang="nb-NO"/>
          </a:p>
        </p:txBody>
      </p:sp>
      <p:sp>
        <p:nvSpPr>
          <p:cNvPr id="24" name="Footer Placeholder 23"/>
          <p:cNvSpPr>
            <a:spLocks noGrp="1"/>
          </p:cNvSpPr>
          <p:nvPr>
            <p:ph type="ftr" sz="quarter" idx="16"/>
          </p:nvPr>
        </p:nvSpPr>
        <p:spPr/>
        <p:txBody>
          <a:bodyPr/>
          <a:lstStyle/>
          <a:p>
            <a:endParaRPr lang="nb-NO"/>
          </a:p>
        </p:txBody>
      </p:sp>
      <p:sp>
        <p:nvSpPr>
          <p:cNvPr id="25" name="Slide Number Placeholder 24"/>
          <p:cNvSpPr>
            <a:spLocks noGrp="1"/>
          </p:cNvSpPr>
          <p:nvPr>
            <p:ph type="sldNum" sz="quarter" idx="17"/>
          </p:nvPr>
        </p:nvSpPr>
        <p:spPr>
          <a:xfrm>
            <a:off x="334431" y="6508356"/>
            <a:ext cx="276467" cy="179340"/>
          </a:xfrm>
        </p:spPr>
        <p:txBody>
          <a:bodyPr/>
          <a:lstStyle/>
          <a:p>
            <a:fld id="{5BA07366-CB75-4AA8-9E5B-928B849F427C}" type="slidenum">
              <a:rPr lang="nb-NO" smtClean="0"/>
              <a:pPr/>
              <a:t>‹#›</a:t>
            </a:fld>
            <a:endParaRPr lang="nb-NO"/>
          </a:p>
        </p:txBody>
      </p:sp>
      <p:sp>
        <p:nvSpPr>
          <p:cNvPr id="22" name="SD_FLD_Copyright"/>
          <p:cNvSpPr txBox="1"/>
          <p:nvPr userDrawn="1"/>
        </p:nvSpPr>
        <p:spPr>
          <a:xfrm>
            <a:off x="610899" y="6508357"/>
            <a:ext cx="540212" cy="123111"/>
          </a:xfrm>
          <a:prstGeom prst="rect">
            <a:avLst/>
          </a:prstGeom>
          <a:noFill/>
        </p:spPr>
        <p:txBody>
          <a:bodyPr wrap="none" lIns="0" tIns="0" rIns="0" bIns="0" rtlCol="0">
            <a:spAutoFit/>
          </a:bodyPr>
          <a:lstStyle/>
          <a:p>
            <a:r>
              <a:rPr lang="nb-NO" sz="800" noProof="0">
                <a:solidFill>
                  <a:schemeClr val="tx1"/>
                </a:solidFill>
              </a:rPr>
              <a:t>DNV GL ©</a:t>
            </a:r>
          </a:p>
        </p:txBody>
      </p:sp>
      <p:sp>
        <p:nvSpPr>
          <p:cNvPr id="26" name="SD_FLD_Author"/>
          <p:cNvSpPr txBox="1">
            <a:spLocks noChangeArrowheads="1"/>
          </p:cNvSpPr>
          <p:nvPr userDrawn="1"/>
        </p:nvSpPr>
        <p:spPr bwMode="auto">
          <a:xfrm>
            <a:off x="334431" y="3542827"/>
            <a:ext cx="8593670" cy="291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marL="0" indent="0" algn="l" defTabSz="914400" rtl="0" eaLnBrk="1" latinLnBrk="0" hangingPunct="1">
              <a:lnSpc>
                <a:spcPct val="114000"/>
              </a:lnSpc>
              <a:spcBef>
                <a:spcPts val="600"/>
              </a:spcBef>
              <a:buClr>
                <a:srgbClr val="3F9C35"/>
              </a:buClr>
              <a:buFont typeface="Wingdings 2" pitchFamily="18" charset="2"/>
              <a:buNone/>
            </a:pPr>
            <a:endParaRPr lang="nb-NO" altLang="ja-JP" sz="1800" b="1" kern="1200" baseline="0">
              <a:solidFill>
                <a:schemeClr val="tx2"/>
              </a:solidFill>
              <a:latin typeface="+mn-lt"/>
              <a:ea typeface="+mn-ea"/>
              <a:cs typeface="+mn-cs"/>
            </a:endParaRPr>
          </a:p>
        </p:txBody>
      </p:sp>
      <p:sp>
        <p:nvSpPr>
          <p:cNvPr id="27" name="SD_FLD_DocumentDate"/>
          <p:cNvSpPr/>
          <p:nvPr userDrawn="1"/>
        </p:nvSpPr>
        <p:spPr>
          <a:xfrm>
            <a:off x="334433" y="3834426"/>
            <a:ext cx="8593668" cy="3312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lvl="0" indent="0" algn="l" defTabSz="914400" rtl="0" eaLnBrk="1" latinLnBrk="0" hangingPunct="1">
              <a:lnSpc>
                <a:spcPct val="114000"/>
              </a:lnSpc>
              <a:spcBef>
                <a:spcPts val="600"/>
              </a:spcBef>
              <a:buClr>
                <a:srgbClr val="3F9C35"/>
              </a:buClr>
              <a:buFont typeface="Wingdings 2" pitchFamily="18" charset="2"/>
              <a:buNone/>
            </a:pPr>
            <a:r>
              <a:rPr lang="nb-NO" sz="1800" b="0" kern="1200">
                <a:solidFill>
                  <a:schemeClr val="tx2"/>
                </a:solidFill>
                <a:latin typeface="+mn-lt"/>
                <a:ea typeface="+mn-ea"/>
                <a:cs typeface="+mn-cs"/>
              </a:rPr>
              <a:t>08 December 2019</a:t>
            </a:r>
          </a:p>
        </p:txBody>
      </p:sp>
      <p:sp>
        <p:nvSpPr>
          <p:cNvPr id="28" name="SD_FLD_Confidentiality"/>
          <p:cNvSpPr/>
          <p:nvPr userDrawn="1"/>
        </p:nvSpPr>
        <p:spPr>
          <a:xfrm>
            <a:off x="334433" y="6022832"/>
            <a:ext cx="2845013" cy="160319"/>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algn="l" defTabSz="914400" rtl="0" eaLnBrk="1" latinLnBrk="0" hangingPunct="1">
              <a:lnSpc>
                <a:spcPct val="113000"/>
              </a:lnSpc>
              <a:spcBef>
                <a:spcPts val="600"/>
              </a:spcBef>
            </a:pPr>
            <a:endParaRPr lang="nb-NO" sz="800" b="1" kern="1200">
              <a:solidFill>
                <a:srgbClr val="000000"/>
              </a:solidFill>
              <a:latin typeface="+mn-lt"/>
              <a:ea typeface="+mn-ea"/>
              <a:cs typeface="+mn-cs"/>
            </a:endParaRPr>
          </a:p>
        </p:txBody>
      </p:sp>
      <p:sp>
        <p:nvSpPr>
          <p:cNvPr id="29" name="SD_FLD_DocumentNumber"/>
          <p:cNvSpPr txBox="1">
            <a:spLocks noChangeArrowheads="1"/>
          </p:cNvSpPr>
          <p:nvPr userDrawn="1"/>
        </p:nvSpPr>
        <p:spPr bwMode="auto">
          <a:xfrm>
            <a:off x="1886137" y="6508356"/>
            <a:ext cx="4109851" cy="1806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l">
              <a:spcBef>
                <a:spcPts val="0"/>
              </a:spcBef>
            </a:pPr>
            <a:endParaRPr lang="nb-NO" altLang="ja-JP" sz="800">
              <a:solidFill>
                <a:srgbClr val="000000"/>
              </a:solidFill>
              <a:ea typeface="ＭＳ Ｐゴシック" charset="-128"/>
              <a:cs typeface="Arial" charset="0"/>
            </a:endParaRPr>
          </a:p>
        </p:txBody>
      </p:sp>
      <p:sp>
        <p:nvSpPr>
          <p:cNvPr id="30" name="SD_FLD_BusinessAreaName"/>
          <p:cNvSpPr/>
          <p:nvPr userDrawn="1"/>
        </p:nvSpPr>
        <p:spPr>
          <a:xfrm>
            <a:off x="334431" y="1360800"/>
            <a:ext cx="8593669" cy="209126"/>
          </a:xfrm>
          <a:prstGeom prst="rect">
            <a:avLst/>
          </a:prstGeom>
          <a:noFill/>
          <a:ln w="95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l">
              <a:lnSpc>
                <a:spcPct val="113000"/>
              </a:lnSpc>
              <a:spcBef>
                <a:spcPts val="600"/>
              </a:spcBef>
            </a:pPr>
            <a:r>
              <a:rPr lang="nb-NO" sz="1200" b="1" kern="1200" cap="all" baseline="0">
                <a:solidFill>
                  <a:schemeClr val="bg1"/>
                </a:solidFill>
                <a:latin typeface="+mn-lt"/>
                <a:ea typeface="+mn-ea"/>
                <a:cs typeface="+mn-cs"/>
              </a:rPr>
              <a:t>Business Assurance</a:t>
            </a:r>
          </a:p>
        </p:txBody>
      </p:sp>
      <p:sp>
        <p:nvSpPr>
          <p:cNvPr id="31" name="Subtitle 2"/>
          <p:cNvSpPr>
            <a:spLocks noGrp="1"/>
          </p:cNvSpPr>
          <p:nvPr>
            <p:ph type="subTitle" idx="1"/>
          </p:nvPr>
        </p:nvSpPr>
        <p:spPr>
          <a:xfrm>
            <a:off x="334962" y="2420888"/>
            <a:ext cx="8593137" cy="648072"/>
          </a:xfrm>
        </p:spPr>
        <p:txBody>
          <a:bodyPr/>
          <a:lstStyle>
            <a:lvl1pPr marL="0" indent="0" algn="l" defTabSz="914400" rtl="0" eaLnBrk="1" latinLnBrk="0" hangingPunct="1">
              <a:buNone/>
              <a:defRPr lang="en-US" sz="1800" b="1" kern="1200" dirty="0">
                <a:solidFill>
                  <a:schemeClr val="bg1"/>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a:t>Click to edit Master subtitle style</a:t>
            </a:r>
          </a:p>
        </p:txBody>
      </p:sp>
      <p:sp>
        <p:nvSpPr>
          <p:cNvPr id="32" name="SD_FLD_Draft" hidden="1"/>
          <p:cNvSpPr txBox="1">
            <a:spLocks noChangeArrowheads="1"/>
          </p:cNvSpPr>
          <p:nvPr userDrawn="1"/>
        </p:nvSpPr>
        <p:spPr bwMode="auto">
          <a:xfrm>
            <a:off x="5340350" y="5927025"/>
            <a:ext cx="1511300" cy="238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ctr">
              <a:spcBef>
                <a:spcPct val="50000"/>
              </a:spcBef>
            </a:pPr>
            <a:r>
              <a:rPr lang="nb-NO" altLang="ja-JP" sz="1600" b="0" cap="all" baseline="0">
                <a:solidFill>
                  <a:srgbClr val="C4262E"/>
                </a:solidFill>
                <a:ea typeface="ＭＳ Ｐゴシック" charset="-128"/>
                <a:cs typeface="Arial" charset="0"/>
              </a:rPr>
              <a:t>DRAFT</a:t>
            </a:r>
          </a:p>
        </p:txBody>
      </p:sp>
    </p:spTree>
    <p:extLst>
      <p:ext uri="{BB962C8B-B14F-4D97-AF65-F5344CB8AC3E}">
        <p14:creationId xmlns:p14="http://schemas.microsoft.com/office/powerpoint/2010/main" val="34453930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One column and imag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a:t>Click to edit Master title style</a:t>
            </a:r>
          </a:p>
        </p:txBody>
      </p:sp>
      <p:sp>
        <p:nvSpPr>
          <p:cNvPr id="3" name="Content Placeholder 2"/>
          <p:cNvSpPr>
            <a:spLocks noGrp="1"/>
          </p:cNvSpPr>
          <p:nvPr>
            <p:ph sz="half" idx="1"/>
          </p:nvPr>
        </p:nvSpPr>
        <p:spPr>
          <a:xfrm>
            <a:off x="334963" y="1270801"/>
            <a:ext cx="5659437" cy="4642637"/>
          </a:xfrm>
        </p:spPr>
        <p:txBody>
          <a:bodyPr>
            <a:noAutofit/>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nb-NO"/>
              <a:t>Click to edit Master text styles</a:t>
            </a:r>
          </a:p>
          <a:p>
            <a:pPr lvl="1"/>
            <a:r>
              <a:rPr lang="nb-NO"/>
              <a:t>Second level</a:t>
            </a:r>
          </a:p>
          <a:p>
            <a:pPr lvl="2"/>
            <a:r>
              <a:rPr lang="nb-NO"/>
              <a:t>Third level</a:t>
            </a:r>
          </a:p>
          <a:p>
            <a:pPr lvl="3"/>
            <a:r>
              <a:rPr lang="nb-NO"/>
              <a:t>Fourth level</a:t>
            </a:r>
          </a:p>
          <a:p>
            <a:pPr lvl="4"/>
            <a:r>
              <a:rPr lang="nb-NO"/>
              <a:t>Fifth level</a:t>
            </a:r>
          </a:p>
        </p:txBody>
      </p:sp>
      <p:sp>
        <p:nvSpPr>
          <p:cNvPr id="5" name="Date Placeholder 4"/>
          <p:cNvSpPr>
            <a:spLocks noGrp="1"/>
          </p:cNvSpPr>
          <p:nvPr>
            <p:ph type="dt" sz="half" idx="10"/>
          </p:nvPr>
        </p:nvSpPr>
        <p:spPr/>
        <p:txBody>
          <a:bodyPr/>
          <a:lstStyle/>
          <a:p>
            <a:endParaRPr lang="nb-NO"/>
          </a:p>
        </p:txBody>
      </p:sp>
      <p:sp>
        <p:nvSpPr>
          <p:cNvPr id="6" name="Footer Placeholder 5"/>
          <p:cNvSpPr>
            <a:spLocks noGrp="1"/>
          </p:cNvSpPr>
          <p:nvPr>
            <p:ph type="ftr" sz="quarter" idx="11"/>
          </p:nvPr>
        </p:nvSpPr>
        <p:spPr/>
        <p:txBody>
          <a:bodyPr/>
          <a:lstStyle/>
          <a:p>
            <a:endParaRPr lang="nb-NO"/>
          </a:p>
        </p:txBody>
      </p:sp>
      <p:sp>
        <p:nvSpPr>
          <p:cNvPr id="7" name="Slide Number Placeholder 6"/>
          <p:cNvSpPr>
            <a:spLocks noGrp="1"/>
          </p:cNvSpPr>
          <p:nvPr>
            <p:ph type="sldNum" sz="quarter" idx="12"/>
          </p:nvPr>
        </p:nvSpPr>
        <p:spPr/>
        <p:txBody>
          <a:bodyPr/>
          <a:lstStyle/>
          <a:p>
            <a:fld id="{5BA07366-CB75-4AA8-9E5B-928B849F427C}" type="slidenum">
              <a:rPr lang="nb-NO" smtClean="0"/>
              <a:t>‹#›</a:t>
            </a:fld>
            <a:endParaRPr lang="nb-NO"/>
          </a:p>
        </p:txBody>
      </p:sp>
      <p:sp>
        <p:nvSpPr>
          <p:cNvPr id="10" name="Picture Placeholder 9"/>
          <p:cNvSpPr>
            <a:spLocks noGrp="1"/>
          </p:cNvSpPr>
          <p:nvPr>
            <p:ph type="pic" sz="quarter" idx="13"/>
          </p:nvPr>
        </p:nvSpPr>
        <p:spPr>
          <a:xfrm>
            <a:off x="6199188" y="1268413"/>
            <a:ext cx="5657452" cy="4645025"/>
          </a:xfrm>
          <a:solidFill>
            <a:schemeClr val="bg2">
              <a:lumMod val="40000"/>
              <a:lumOff val="60000"/>
            </a:schemeClr>
          </a:solidFill>
        </p:spPr>
        <p:txBody>
          <a:bodyPr/>
          <a:lstStyle>
            <a:lvl1pPr marL="0" indent="0" algn="ctr">
              <a:buNone/>
              <a:defRPr b="0"/>
            </a:lvl1pPr>
          </a:lstStyle>
          <a:p>
            <a:r>
              <a:rPr lang="nb-NO"/>
              <a:t>Click icon to add picture</a:t>
            </a:r>
          </a:p>
        </p:txBody>
      </p:sp>
    </p:spTree>
    <p:extLst>
      <p:ext uri="{BB962C8B-B14F-4D97-AF65-F5344CB8AC3E}">
        <p14:creationId xmlns:p14="http://schemas.microsoft.com/office/powerpoint/2010/main" val="41184956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arge image with caption">
    <p:spTree>
      <p:nvGrpSpPr>
        <p:cNvPr id="1" name=""/>
        <p:cNvGrpSpPr/>
        <p:nvPr/>
      </p:nvGrpSpPr>
      <p:grpSpPr>
        <a:xfrm>
          <a:off x="0" y="0"/>
          <a:ext cx="0" cy="0"/>
          <a:chOff x="0" y="0"/>
          <a:chExt cx="0" cy="0"/>
        </a:xfrm>
      </p:grpSpPr>
      <p:sp>
        <p:nvSpPr>
          <p:cNvPr id="16" name="Picture Placeholder 8"/>
          <p:cNvSpPr>
            <a:spLocks noGrp="1"/>
          </p:cNvSpPr>
          <p:nvPr>
            <p:ph type="pic" sz="quarter" idx="13"/>
          </p:nvPr>
        </p:nvSpPr>
        <p:spPr>
          <a:xfrm>
            <a:off x="0" y="1267200"/>
            <a:ext cx="11856000" cy="4643438"/>
          </a:xfrm>
          <a:solidFill>
            <a:schemeClr val="bg2">
              <a:lumMod val="40000"/>
              <a:lumOff val="60000"/>
            </a:schemeClr>
          </a:solidFill>
        </p:spPr>
        <p:txBody>
          <a:bodyPr/>
          <a:lstStyle>
            <a:lvl1pPr marL="0" indent="0" algn="ctr">
              <a:buNone/>
              <a:defRPr b="0"/>
            </a:lvl1pPr>
          </a:lstStyle>
          <a:p>
            <a:r>
              <a:rPr lang="nb-NO"/>
              <a:t>Click icon to add picture</a:t>
            </a:r>
          </a:p>
        </p:txBody>
      </p:sp>
      <p:sp>
        <p:nvSpPr>
          <p:cNvPr id="2" name="Title 1"/>
          <p:cNvSpPr>
            <a:spLocks noGrp="1"/>
          </p:cNvSpPr>
          <p:nvPr>
            <p:ph type="title"/>
          </p:nvPr>
        </p:nvSpPr>
        <p:spPr/>
        <p:txBody>
          <a:bodyPr/>
          <a:lstStyle/>
          <a:p>
            <a:r>
              <a:rPr lang="nb-NO"/>
              <a:t>Click to edit Master title style</a:t>
            </a:r>
          </a:p>
        </p:txBody>
      </p:sp>
      <p:sp>
        <p:nvSpPr>
          <p:cNvPr id="3" name="Date Placeholder 2"/>
          <p:cNvSpPr>
            <a:spLocks noGrp="1"/>
          </p:cNvSpPr>
          <p:nvPr>
            <p:ph type="dt" sz="half" idx="10"/>
          </p:nvPr>
        </p:nvSpPr>
        <p:spPr/>
        <p:txBody>
          <a:bodyPr/>
          <a:lstStyle/>
          <a:p>
            <a:endParaRPr lang="nb-NO" noProof="0"/>
          </a:p>
        </p:txBody>
      </p:sp>
      <p:sp>
        <p:nvSpPr>
          <p:cNvPr id="4" name="Footer Placeholder 3"/>
          <p:cNvSpPr>
            <a:spLocks noGrp="1"/>
          </p:cNvSpPr>
          <p:nvPr>
            <p:ph type="ftr" sz="quarter" idx="11"/>
          </p:nvPr>
        </p:nvSpPr>
        <p:spPr/>
        <p:txBody>
          <a:bodyPr/>
          <a:lstStyle/>
          <a:p>
            <a:endParaRPr lang="nb-NO" noProof="0"/>
          </a:p>
        </p:txBody>
      </p:sp>
      <p:sp>
        <p:nvSpPr>
          <p:cNvPr id="5" name="Slide Number Placeholder 4"/>
          <p:cNvSpPr>
            <a:spLocks noGrp="1"/>
          </p:cNvSpPr>
          <p:nvPr>
            <p:ph type="sldNum" sz="quarter" idx="12"/>
          </p:nvPr>
        </p:nvSpPr>
        <p:spPr/>
        <p:txBody>
          <a:bodyPr/>
          <a:lstStyle/>
          <a:p>
            <a:fld id="{5BA07366-CB75-4AA8-9E5B-928B849F427C}" type="slidenum">
              <a:rPr lang="nb-NO" noProof="0" smtClean="0"/>
              <a:pPr/>
              <a:t>‹#›</a:t>
            </a:fld>
            <a:endParaRPr lang="nb-NO" noProof="0"/>
          </a:p>
        </p:txBody>
      </p:sp>
      <p:sp>
        <p:nvSpPr>
          <p:cNvPr id="10" name="Text Placeholder 9"/>
          <p:cNvSpPr>
            <a:spLocks noGrp="1"/>
          </p:cNvSpPr>
          <p:nvPr>
            <p:ph type="body" sz="quarter" idx="14"/>
          </p:nvPr>
        </p:nvSpPr>
        <p:spPr>
          <a:xfrm>
            <a:off x="0" y="5656069"/>
            <a:ext cx="11861800" cy="257369"/>
          </a:xfrm>
          <a:solidFill>
            <a:schemeClr val="bg1">
              <a:alpha val="70000"/>
            </a:schemeClr>
          </a:solidFill>
        </p:spPr>
        <p:txBody>
          <a:bodyPr wrap="square" lIns="334800" tIns="36000" rIns="334800" bIns="36000" anchor="b" anchorCtr="0">
            <a:spAutoFit/>
          </a:bodyPr>
          <a:lstStyle>
            <a:lvl1pPr marL="0" indent="0">
              <a:lnSpc>
                <a:spcPct val="100000"/>
              </a:lnSpc>
              <a:spcBef>
                <a:spcPts val="0"/>
              </a:spcBef>
              <a:buNone/>
              <a:defRPr sz="1200" b="0"/>
            </a:lvl1pPr>
          </a:lstStyle>
          <a:p>
            <a:pPr lvl="0"/>
            <a:r>
              <a:rPr lang="nb-NO"/>
              <a:t>Click to edit Master text styles</a:t>
            </a:r>
          </a:p>
        </p:txBody>
      </p:sp>
    </p:spTree>
    <p:extLst>
      <p:ext uri="{BB962C8B-B14F-4D97-AF65-F5344CB8AC3E}">
        <p14:creationId xmlns:p14="http://schemas.microsoft.com/office/powerpoint/2010/main" val="33093425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arge imag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a:t>Click to edit Master title style</a:t>
            </a:r>
          </a:p>
        </p:txBody>
      </p:sp>
      <p:sp>
        <p:nvSpPr>
          <p:cNvPr id="5" name="Date Placeholder 4"/>
          <p:cNvSpPr>
            <a:spLocks noGrp="1"/>
          </p:cNvSpPr>
          <p:nvPr>
            <p:ph type="dt" sz="half" idx="10"/>
          </p:nvPr>
        </p:nvSpPr>
        <p:spPr/>
        <p:txBody>
          <a:bodyPr/>
          <a:lstStyle/>
          <a:p>
            <a:endParaRPr lang="nb-NO"/>
          </a:p>
        </p:txBody>
      </p:sp>
      <p:sp>
        <p:nvSpPr>
          <p:cNvPr id="6" name="Footer Placeholder 5"/>
          <p:cNvSpPr>
            <a:spLocks noGrp="1"/>
          </p:cNvSpPr>
          <p:nvPr>
            <p:ph type="ftr" sz="quarter" idx="11"/>
          </p:nvPr>
        </p:nvSpPr>
        <p:spPr/>
        <p:txBody>
          <a:bodyPr/>
          <a:lstStyle/>
          <a:p>
            <a:endParaRPr lang="nb-NO"/>
          </a:p>
        </p:txBody>
      </p:sp>
      <p:sp>
        <p:nvSpPr>
          <p:cNvPr id="7" name="Slide Number Placeholder 6"/>
          <p:cNvSpPr>
            <a:spLocks noGrp="1"/>
          </p:cNvSpPr>
          <p:nvPr>
            <p:ph type="sldNum" sz="quarter" idx="12"/>
          </p:nvPr>
        </p:nvSpPr>
        <p:spPr/>
        <p:txBody>
          <a:bodyPr/>
          <a:lstStyle/>
          <a:p>
            <a:fld id="{5BA07366-CB75-4AA8-9E5B-928B849F427C}" type="slidenum">
              <a:rPr lang="nb-NO" smtClean="0"/>
              <a:t>‹#›</a:t>
            </a:fld>
            <a:endParaRPr lang="nb-NO"/>
          </a:p>
        </p:txBody>
      </p:sp>
      <p:sp>
        <p:nvSpPr>
          <p:cNvPr id="10" name="Picture Placeholder 9"/>
          <p:cNvSpPr>
            <a:spLocks noGrp="1"/>
          </p:cNvSpPr>
          <p:nvPr>
            <p:ph type="pic" sz="quarter" idx="13"/>
          </p:nvPr>
        </p:nvSpPr>
        <p:spPr>
          <a:xfrm>
            <a:off x="0" y="1268413"/>
            <a:ext cx="11856640" cy="4645025"/>
          </a:xfrm>
          <a:solidFill>
            <a:schemeClr val="bg2">
              <a:lumMod val="40000"/>
              <a:lumOff val="60000"/>
            </a:schemeClr>
          </a:solidFill>
        </p:spPr>
        <p:txBody>
          <a:bodyPr/>
          <a:lstStyle>
            <a:lvl1pPr marL="0" indent="0" algn="ctr">
              <a:buNone/>
              <a:defRPr b="0"/>
            </a:lvl1pPr>
          </a:lstStyle>
          <a:p>
            <a:r>
              <a:rPr lang="nb-NO"/>
              <a:t>Click icon to add picture</a:t>
            </a:r>
          </a:p>
        </p:txBody>
      </p:sp>
      <p:sp>
        <p:nvSpPr>
          <p:cNvPr id="8" name="Table Placeholder 11">
            <a:extLst>
              <a:ext uri="{FF2B5EF4-FFF2-40B4-BE49-F238E27FC236}">
                <a16:creationId xmlns:a16="http://schemas.microsoft.com/office/drawing/2014/main" id="{2C46DE60-69E8-4524-B675-3EBD90039E2D}"/>
              </a:ext>
            </a:extLst>
          </p:cNvPr>
          <p:cNvSpPr>
            <a:spLocks noGrp="1"/>
          </p:cNvSpPr>
          <p:nvPr>
            <p:ph type="tbl" sz="quarter" idx="15"/>
          </p:nvPr>
        </p:nvSpPr>
        <p:spPr>
          <a:xfrm>
            <a:off x="0" y="5796519"/>
            <a:ext cx="11856000" cy="27940"/>
          </a:xfrm>
          <a:solidFill>
            <a:schemeClr val="bg1"/>
          </a:solidFill>
        </p:spPr>
        <p:txBody>
          <a:bodyPr>
            <a:normAutofit/>
          </a:bodyPr>
          <a:lstStyle>
            <a:lvl1pPr>
              <a:defRPr sz="100">
                <a:solidFill>
                  <a:schemeClr val="bg1"/>
                </a:solidFill>
              </a:defRPr>
            </a:lvl1pPr>
          </a:lstStyle>
          <a:p>
            <a:r>
              <a:rPr lang="nb-NO"/>
              <a:t>Click icon to add table</a:t>
            </a:r>
          </a:p>
        </p:txBody>
      </p:sp>
    </p:spTree>
    <p:extLst>
      <p:ext uri="{BB962C8B-B14F-4D97-AF65-F5344CB8AC3E}">
        <p14:creationId xmlns:p14="http://schemas.microsoft.com/office/powerpoint/2010/main" val="30730459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ull page image with textbox">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12412C1D-AC81-4F31-9EE1-E1F8DAC2AA11}"/>
              </a:ext>
            </a:extLst>
          </p:cNvPr>
          <p:cNvSpPr>
            <a:spLocks noGrp="1"/>
          </p:cNvSpPr>
          <p:nvPr>
            <p:ph type="pic" sz="quarter" idx="13"/>
          </p:nvPr>
        </p:nvSpPr>
        <p:spPr>
          <a:xfrm>
            <a:off x="0" y="259200"/>
            <a:ext cx="11861800" cy="5652000"/>
          </a:xfrm>
          <a:custGeom>
            <a:avLst/>
            <a:gdLst>
              <a:gd name="connsiteX0" fmla="*/ 0 w 11861800"/>
              <a:gd name="connsiteY0" fmla="*/ 0 h 5356187"/>
              <a:gd name="connsiteX1" fmla="*/ 11861800 w 11861800"/>
              <a:gd name="connsiteY1" fmla="*/ 0 h 5356187"/>
              <a:gd name="connsiteX2" fmla="*/ 11861800 w 11861800"/>
              <a:gd name="connsiteY2" fmla="*/ 1088368 h 5356187"/>
              <a:gd name="connsiteX3" fmla="*/ 11856000 w 11861800"/>
              <a:gd name="connsiteY3" fmla="*/ 1088368 h 5356187"/>
              <a:gd name="connsiteX4" fmla="*/ 11856000 w 11861800"/>
              <a:gd name="connsiteY4" fmla="*/ 5356187 h 5356187"/>
              <a:gd name="connsiteX5" fmla="*/ 0 w 11861800"/>
              <a:gd name="connsiteY5" fmla="*/ 5356187 h 5356187"/>
              <a:gd name="connsiteX6" fmla="*/ 0 w 11861800"/>
              <a:gd name="connsiteY6" fmla="*/ 1088368 h 5356187"/>
              <a:gd name="connsiteX7" fmla="*/ 0 w 11861800"/>
              <a:gd name="connsiteY7" fmla="*/ 676500 h 5356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861800" h="5356187">
                <a:moveTo>
                  <a:pt x="0" y="0"/>
                </a:moveTo>
                <a:lnTo>
                  <a:pt x="11861800" y="0"/>
                </a:lnTo>
                <a:lnTo>
                  <a:pt x="11861800" y="1088368"/>
                </a:lnTo>
                <a:lnTo>
                  <a:pt x="11856000" y="1088368"/>
                </a:lnTo>
                <a:lnTo>
                  <a:pt x="11856000" y="5356187"/>
                </a:lnTo>
                <a:lnTo>
                  <a:pt x="0" y="5356187"/>
                </a:lnTo>
                <a:lnTo>
                  <a:pt x="0" y="1088368"/>
                </a:lnTo>
                <a:lnTo>
                  <a:pt x="0" y="676500"/>
                </a:lnTo>
                <a:close/>
              </a:path>
            </a:pathLst>
          </a:custGeom>
          <a:solidFill>
            <a:schemeClr val="bg2">
              <a:lumMod val="40000"/>
              <a:lumOff val="60000"/>
            </a:schemeClr>
          </a:solidFill>
        </p:spPr>
        <p:txBody>
          <a:bodyPr wrap="square">
            <a:noAutofit/>
          </a:bodyPr>
          <a:lstStyle>
            <a:lvl1pPr marL="0" indent="0" algn="ctr">
              <a:buNone/>
              <a:defRPr b="0"/>
            </a:lvl1pPr>
          </a:lstStyle>
          <a:p>
            <a:r>
              <a:rPr lang="nb-NO"/>
              <a:t>Click icon to add picture</a:t>
            </a:r>
          </a:p>
        </p:txBody>
      </p:sp>
      <p:sp>
        <p:nvSpPr>
          <p:cNvPr id="2" name="Title 1"/>
          <p:cNvSpPr>
            <a:spLocks noGrp="1"/>
          </p:cNvSpPr>
          <p:nvPr>
            <p:ph type="title"/>
          </p:nvPr>
        </p:nvSpPr>
        <p:spPr>
          <a:xfrm>
            <a:off x="1" y="1346200"/>
            <a:ext cx="8928100" cy="1107026"/>
          </a:xfrm>
          <a:solidFill>
            <a:schemeClr val="accent4">
              <a:alpha val="80000"/>
            </a:schemeClr>
          </a:solidFill>
        </p:spPr>
        <p:txBody>
          <a:bodyPr lIns="334800" tIns="334800" rIns="540000" bIns="334800" anchor="t" anchorCtr="0">
            <a:spAutoFit/>
          </a:bodyPr>
          <a:lstStyle>
            <a:lvl1pPr>
              <a:defRPr sz="2800" b="0">
                <a:solidFill>
                  <a:schemeClr val="bg1"/>
                </a:solidFill>
              </a:defRPr>
            </a:lvl1pPr>
          </a:lstStyle>
          <a:p>
            <a:r>
              <a:rPr lang="nb-NO"/>
              <a:t>Click to edit Master title style</a:t>
            </a:r>
          </a:p>
        </p:txBody>
      </p:sp>
      <p:sp>
        <p:nvSpPr>
          <p:cNvPr id="3" name="Date Placeholder 2"/>
          <p:cNvSpPr>
            <a:spLocks noGrp="1"/>
          </p:cNvSpPr>
          <p:nvPr>
            <p:ph type="dt" sz="half" idx="10"/>
          </p:nvPr>
        </p:nvSpPr>
        <p:spPr/>
        <p:txBody>
          <a:bodyPr/>
          <a:lstStyle/>
          <a:p>
            <a:endParaRPr lang="nb-NO" noProof="0"/>
          </a:p>
        </p:txBody>
      </p:sp>
      <p:sp>
        <p:nvSpPr>
          <p:cNvPr id="4" name="Footer Placeholder 3"/>
          <p:cNvSpPr>
            <a:spLocks noGrp="1"/>
          </p:cNvSpPr>
          <p:nvPr>
            <p:ph type="ftr" sz="quarter" idx="11"/>
          </p:nvPr>
        </p:nvSpPr>
        <p:spPr/>
        <p:txBody>
          <a:bodyPr/>
          <a:lstStyle/>
          <a:p>
            <a:endParaRPr lang="nb-NO" noProof="0"/>
          </a:p>
        </p:txBody>
      </p:sp>
      <p:sp>
        <p:nvSpPr>
          <p:cNvPr id="5" name="Slide Number Placeholder 4"/>
          <p:cNvSpPr>
            <a:spLocks noGrp="1"/>
          </p:cNvSpPr>
          <p:nvPr>
            <p:ph type="sldNum" sz="quarter" idx="12"/>
          </p:nvPr>
        </p:nvSpPr>
        <p:spPr/>
        <p:txBody>
          <a:bodyPr/>
          <a:lstStyle/>
          <a:p>
            <a:fld id="{5BA07366-CB75-4AA8-9E5B-928B849F427C}" type="slidenum">
              <a:rPr lang="nb-NO" noProof="0" smtClean="0"/>
              <a:pPr/>
              <a:t>‹#›</a:t>
            </a:fld>
            <a:endParaRPr lang="nb-NO" noProof="0"/>
          </a:p>
        </p:txBody>
      </p:sp>
      <p:sp>
        <p:nvSpPr>
          <p:cNvPr id="17" name="Table Placeholder 11"/>
          <p:cNvSpPr>
            <a:spLocks noGrp="1"/>
          </p:cNvSpPr>
          <p:nvPr>
            <p:ph type="tbl" sz="quarter" idx="15"/>
          </p:nvPr>
        </p:nvSpPr>
        <p:spPr>
          <a:xfrm>
            <a:off x="0" y="5796519"/>
            <a:ext cx="11856000" cy="27940"/>
          </a:xfrm>
          <a:solidFill>
            <a:schemeClr val="bg1"/>
          </a:solidFill>
        </p:spPr>
        <p:txBody>
          <a:bodyPr>
            <a:normAutofit/>
          </a:bodyPr>
          <a:lstStyle>
            <a:lvl1pPr>
              <a:defRPr sz="100">
                <a:solidFill>
                  <a:schemeClr val="bg1"/>
                </a:solidFill>
              </a:defRPr>
            </a:lvl1pPr>
          </a:lstStyle>
          <a:p>
            <a:r>
              <a:rPr lang="nb-NO"/>
              <a:t>Click icon to add table</a:t>
            </a:r>
          </a:p>
        </p:txBody>
      </p:sp>
    </p:spTree>
    <p:extLst>
      <p:ext uri="{BB962C8B-B14F-4D97-AF65-F5344CB8AC3E}">
        <p14:creationId xmlns:p14="http://schemas.microsoft.com/office/powerpoint/2010/main" val="2614302259"/>
      </p:ext>
    </p:extLst>
  </p:cSld>
  <p:clrMapOvr>
    <a:masterClrMapping/>
  </p:clrMapOvr>
  <p:extLst>
    <p:ext uri="{DCECCB84-F9BA-43D5-87BE-67443E8EF086}">
      <p15:sldGuideLst xmlns:p15="http://schemas.microsoft.com/office/powerpoint/2012/main">
        <p15:guide id="2" pos="384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ull page imag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12412C1D-AC81-4F31-9EE1-E1F8DAC2AA11}"/>
              </a:ext>
            </a:extLst>
          </p:cNvPr>
          <p:cNvSpPr>
            <a:spLocks noGrp="1"/>
          </p:cNvSpPr>
          <p:nvPr>
            <p:ph type="pic" sz="quarter" idx="13"/>
          </p:nvPr>
        </p:nvSpPr>
        <p:spPr>
          <a:xfrm>
            <a:off x="0" y="259200"/>
            <a:ext cx="11861800" cy="5652000"/>
          </a:xfrm>
          <a:custGeom>
            <a:avLst/>
            <a:gdLst>
              <a:gd name="connsiteX0" fmla="*/ 0 w 11861800"/>
              <a:gd name="connsiteY0" fmla="*/ 0 h 5356187"/>
              <a:gd name="connsiteX1" fmla="*/ 11861800 w 11861800"/>
              <a:gd name="connsiteY1" fmla="*/ 0 h 5356187"/>
              <a:gd name="connsiteX2" fmla="*/ 11861800 w 11861800"/>
              <a:gd name="connsiteY2" fmla="*/ 1088368 h 5356187"/>
              <a:gd name="connsiteX3" fmla="*/ 11856000 w 11861800"/>
              <a:gd name="connsiteY3" fmla="*/ 1088368 h 5356187"/>
              <a:gd name="connsiteX4" fmla="*/ 11856000 w 11861800"/>
              <a:gd name="connsiteY4" fmla="*/ 5356187 h 5356187"/>
              <a:gd name="connsiteX5" fmla="*/ 0 w 11861800"/>
              <a:gd name="connsiteY5" fmla="*/ 5356187 h 5356187"/>
              <a:gd name="connsiteX6" fmla="*/ 0 w 11861800"/>
              <a:gd name="connsiteY6" fmla="*/ 1088368 h 5356187"/>
              <a:gd name="connsiteX7" fmla="*/ 0 w 11861800"/>
              <a:gd name="connsiteY7" fmla="*/ 676500 h 5356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861800" h="5356187">
                <a:moveTo>
                  <a:pt x="0" y="0"/>
                </a:moveTo>
                <a:lnTo>
                  <a:pt x="11861800" y="0"/>
                </a:lnTo>
                <a:lnTo>
                  <a:pt x="11861800" y="1088368"/>
                </a:lnTo>
                <a:lnTo>
                  <a:pt x="11856000" y="1088368"/>
                </a:lnTo>
                <a:lnTo>
                  <a:pt x="11856000" y="5356187"/>
                </a:lnTo>
                <a:lnTo>
                  <a:pt x="0" y="5356187"/>
                </a:lnTo>
                <a:lnTo>
                  <a:pt x="0" y="1088368"/>
                </a:lnTo>
                <a:lnTo>
                  <a:pt x="0" y="676500"/>
                </a:lnTo>
                <a:close/>
              </a:path>
            </a:pathLst>
          </a:custGeom>
          <a:solidFill>
            <a:schemeClr val="bg2">
              <a:lumMod val="40000"/>
              <a:lumOff val="60000"/>
            </a:schemeClr>
          </a:solidFill>
        </p:spPr>
        <p:txBody>
          <a:bodyPr wrap="square">
            <a:noAutofit/>
          </a:bodyPr>
          <a:lstStyle>
            <a:lvl1pPr marL="0" indent="0" algn="ctr">
              <a:buNone/>
              <a:defRPr b="0"/>
            </a:lvl1pPr>
          </a:lstStyle>
          <a:p>
            <a:r>
              <a:rPr lang="nb-NO"/>
              <a:t>Click icon to add picture</a:t>
            </a:r>
          </a:p>
        </p:txBody>
      </p:sp>
      <p:sp>
        <p:nvSpPr>
          <p:cNvPr id="3" name="Date Placeholder 2"/>
          <p:cNvSpPr>
            <a:spLocks noGrp="1"/>
          </p:cNvSpPr>
          <p:nvPr>
            <p:ph type="dt" sz="half" idx="10"/>
          </p:nvPr>
        </p:nvSpPr>
        <p:spPr/>
        <p:txBody>
          <a:bodyPr/>
          <a:lstStyle/>
          <a:p>
            <a:endParaRPr lang="nb-NO" noProof="0"/>
          </a:p>
        </p:txBody>
      </p:sp>
      <p:sp>
        <p:nvSpPr>
          <p:cNvPr id="4" name="Footer Placeholder 3"/>
          <p:cNvSpPr>
            <a:spLocks noGrp="1"/>
          </p:cNvSpPr>
          <p:nvPr>
            <p:ph type="ftr" sz="quarter" idx="11"/>
          </p:nvPr>
        </p:nvSpPr>
        <p:spPr/>
        <p:txBody>
          <a:bodyPr/>
          <a:lstStyle/>
          <a:p>
            <a:endParaRPr lang="nb-NO" noProof="0"/>
          </a:p>
        </p:txBody>
      </p:sp>
      <p:sp>
        <p:nvSpPr>
          <p:cNvPr id="5" name="Slide Number Placeholder 4"/>
          <p:cNvSpPr>
            <a:spLocks noGrp="1"/>
          </p:cNvSpPr>
          <p:nvPr>
            <p:ph type="sldNum" sz="quarter" idx="12"/>
          </p:nvPr>
        </p:nvSpPr>
        <p:spPr/>
        <p:txBody>
          <a:bodyPr/>
          <a:lstStyle/>
          <a:p>
            <a:fld id="{5BA07366-CB75-4AA8-9E5B-928B849F427C}" type="slidenum">
              <a:rPr lang="nb-NO" noProof="0" smtClean="0"/>
              <a:pPr/>
              <a:t>‹#›</a:t>
            </a:fld>
            <a:endParaRPr lang="nb-NO" noProof="0"/>
          </a:p>
        </p:txBody>
      </p:sp>
      <p:sp>
        <p:nvSpPr>
          <p:cNvPr id="17" name="Table Placeholder 11"/>
          <p:cNvSpPr>
            <a:spLocks noGrp="1"/>
          </p:cNvSpPr>
          <p:nvPr>
            <p:ph type="tbl" sz="quarter" idx="15"/>
          </p:nvPr>
        </p:nvSpPr>
        <p:spPr>
          <a:xfrm>
            <a:off x="0" y="5796519"/>
            <a:ext cx="11856000" cy="27940"/>
          </a:xfrm>
          <a:solidFill>
            <a:schemeClr val="bg1"/>
          </a:solidFill>
        </p:spPr>
        <p:txBody>
          <a:bodyPr>
            <a:normAutofit/>
          </a:bodyPr>
          <a:lstStyle>
            <a:lvl1pPr>
              <a:defRPr sz="100">
                <a:solidFill>
                  <a:schemeClr val="bg1"/>
                </a:solidFill>
              </a:defRPr>
            </a:lvl1pPr>
          </a:lstStyle>
          <a:p>
            <a:r>
              <a:rPr lang="nb-NO"/>
              <a:t>Click icon to add table</a:t>
            </a:r>
          </a:p>
        </p:txBody>
      </p:sp>
    </p:spTree>
    <p:extLst>
      <p:ext uri="{BB962C8B-B14F-4D97-AF65-F5344CB8AC3E}">
        <p14:creationId xmlns:p14="http://schemas.microsoft.com/office/powerpoint/2010/main" val="3615056340"/>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a:t>Click to edit Master title style</a:t>
            </a:r>
          </a:p>
        </p:txBody>
      </p:sp>
      <p:sp>
        <p:nvSpPr>
          <p:cNvPr id="3" name="Date Placeholder 2"/>
          <p:cNvSpPr>
            <a:spLocks noGrp="1"/>
          </p:cNvSpPr>
          <p:nvPr>
            <p:ph type="dt" sz="half" idx="10"/>
          </p:nvPr>
        </p:nvSpPr>
        <p:spPr/>
        <p:txBody>
          <a:bodyPr/>
          <a:lstStyle/>
          <a:p>
            <a:endParaRPr lang="nb-NO"/>
          </a:p>
        </p:txBody>
      </p:sp>
      <p:sp>
        <p:nvSpPr>
          <p:cNvPr id="4" name="Footer Placeholder 3"/>
          <p:cNvSpPr>
            <a:spLocks noGrp="1"/>
          </p:cNvSpPr>
          <p:nvPr>
            <p:ph type="ftr" sz="quarter" idx="11"/>
          </p:nvPr>
        </p:nvSpPr>
        <p:spPr/>
        <p:txBody>
          <a:bodyPr/>
          <a:lstStyle/>
          <a:p>
            <a:endParaRPr lang="nb-NO"/>
          </a:p>
        </p:txBody>
      </p:sp>
      <p:sp>
        <p:nvSpPr>
          <p:cNvPr id="5" name="Slide Number Placeholder 4"/>
          <p:cNvSpPr>
            <a:spLocks noGrp="1"/>
          </p:cNvSpPr>
          <p:nvPr>
            <p:ph type="sldNum" sz="quarter" idx="12"/>
          </p:nvPr>
        </p:nvSpPr>
        <p:spPr/>
        <p:txBody>
          <a:bodyPr/>
          <a:lstStyle/>
          <a:p>
            <a:fld id="{5BA07366-CB75-4AA8-9E5B-928B849F427C}" type="slidenum">
              <a:rPr lang="nb-NO" smtClean="0"/>
              <a:t>‹#›</a:t>
            </a:fld>
            <a:endParaRPr lang="nb-NO"/>
          </a:p>
        </p:txBody>
      </p:sp>
    </p:spTree>
    <p:extLst>
      <p:ext uri="{BB962C8B-B14F-4D97-AF65-F5344CB8AC3E}">
        <p14:creationId xmlns:p14="http://schemas.microsoft.com/office/powerpoint/2010/main" val="1845715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userDrawn="1"/>
        </p:nvSpPr>
        <p:spPr>
          <a:xfrm>
            <a:off x="0" y="0"/>
            <a:ext cx="12192000" cy="68550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2" name="Date Placeholder 1"/>
          <p:cNvSpPr>
            <a:spLocks noGrp="1"/>
          </p:cNvSpPr>
          <p:nvPr>
            <p:ph type="dt" sz="half" idx="10"/>
          </p:nvPr>
        </p:nvSpPr>
        <p:spPr/>
        <p:txBody>
          <a:bodyPr/>
          <a:lstStyle>
            <a:lvl1pPr>
              <a:defRPr>
                <a:solidFill>
                  <a:schemeClr val="bg1"/>
                </a:solidFill>
              </a:defRPr>
            </a:lvl1pPr>
          </a:lstStyle>
          <a:p>
            <a:endParaRPr lang="nb-NO"/>
          </a:p>
        </p:txBody>
      </p:sp>
      <p:sp>
        <p:nvSpPr>
          <p:cNvPr id="3" name="Footer Placeholder 2"/>
          <p:cNvSpPr>
            <a:spLocks noGrp="1"/>
          </p:cNvSpPr>
          <p:nvPr>
            <p:ph type="ftr" sz="quarter" idx="11"/>
          </p:nvPr>
        </p:nvSpPr>
        <p:spPr>
          <a:xfrm>
            <a:off x="0" y="6912000"/>
            <a:ext cx="0" cy="0"/>
          </a:xfrm>
        </p:spPr>
        <p:txBody>
          <a:bodyPr/>
          <a:lstStyle>
            <a:lvl1pPr>
              <a:defRPr sz="100">
                <a:noFill/>
              </a:defRPr>
            </a:lvl1pPr>
          </a:lstStyle>
          <a:p>
            <a:endParaRPr lang="nb-NO"/>
          </a:p>
        </p:txBody>
      </p:sp>
      <p:sp>
        <p:nvSpPr>
          <p:cNvPr id="4" name="Slide Number Placeholder 3"/>
          <p:cNvSpPr>
            <a:spLocks noGrp="1"/>
          </p:cNvSpPr>
          <p:nvPr>
            <p:ph type="sldNum" sz="quarter" idx="12"/>
          </p:nvPr>
        </p:nvSpPr>
        <p:spPr>
          <a:xfrm>
            <a:off x="0" y="6912000"/>
            <a:ext cx="0" cy="0"/>
          </a:xfrm>
        </p:spPr>
        <p:txBody>
          <a:bodyPr/>
          <a:lstStyle>
            <a:lvl1pPr>
              <a:defRPr sz="100">
                <a:noFill/>
              </a:defRPr>
            </a:lvl1pPr>
          </a:lstStyle>
          <a:p>
            <a:fld id="{5BA07366-CB75-4AA8-9E5B-928B849F427C}" type="slidenum">
              <a:rPr lang="nb-NO" smtClean="0"/>
              <a:pPr/>
              <a:t>‹#›</a:t>
            </a:fld>
            <a:endParaRPr lang="nb-NO"/>
          </a:p>
        </p:txBody>
      </p:sp>
      <p:sp>
        <p:nvSpPr>
          <p:cNvPr id="7" name="SD_FLD_Confidentiality"/>
          <p:cNvSpPr/>
          <p:nvPr userDrawn="1"/>
        </p:nvSpPr>
        <p:spPr>
          <a:xfrm>
            <a:off x="334433" y="6022832"/>
            <a:ext cx="2845013" cy="160319"/>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algn="l" defTabSz="914400" rtl="0" eaLnBrk="1" latinLnBrk="0" hangingPunct="1">
              <a:lnSpc>
                <a:spcPct val="113000"/>
              </a:lnSpc>
              <a:spcBef>
                <a:spcPts val="600"/>
              </a:spcBef>
            </a:pPr>
            <a:endParaRPr lang="nb-NO" sz="800" b="1" kern="1200">
              <a:solidFill>
                <a:srgbClr val="000000"/>
              </a:solidFill>
              <a:latin typeface="+mn-lt"/>
              <a:ea typeface="+mn-ea"/>
              <a:cs typeface="+mn-cs"/>
            </a:endParaRPr>
          </a:p>
        </p:txBody>
      </p:sp>
      <p:sp>
        <p:nvSpPr>
          <p:cNvPr id="9" name="SD_FLD_Draft" hidden="1"/>
          <p:cNvSpPr txBox="1">
            <a:spLocks noChangeArrowheads="1"/>
          </p:cNvSpPr>
          <p:nvPr userDrawn="1"/>
        </p:nvSpPr>
        <p:spPr bwMode="auto">
          <a:xfrm>
            <a:off x="5340350" y="5927025"/>
            <a:ext cx="1511300" cy="238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ctr">
              <a:spcBef>
                <a:spcPct val="50000"/>
              </a:spcBef>
            </a:pPr>
            <a:r>
              <a:rPr lang="nb-NO" altLang="ja-JP" sz="1600" b="0" cap="all" baseline="0">
                <a:solidFill>
                  <a:srgbClr val="C4262E"/>
                </a:solidFill>
                <a:ea typeface="ＭＳ Ｐゴシック" charset="-128"/>
                <a:cs typeface="Arial" charset="0"/>
              </a:rPr>
              <a:t>DRAFT</a:t>
            </a:r>
          </a:p>
        </p:txBody>
      </p:sp>
    </p:spTree>
    <p:extLst>
      <p:ext uri="{BB962C8B-B14F-4D97-AF65-F5344CB8AC3E}">
        <p14:creationId xmlns:p14="http://schemas.microsoft.com/office/powerpoint/2010/main" val="30699145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Rectangle 5"/>
          <p:cNvSpPr/>
          <p:nvPr userDrawn="1"/>
        </p:nvSpPr>
        <p:spPr>
          <a:xfrm>
            <a:off x="1" y="260350"/>
            <a:ext cx="11857565" cy="316122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2" name="Title 1"/>
          <p:cNvSpPr>
            <a:spLocks noGrp="1"/>
          </p:cNvSpPr>
          <p:nvPr>
            <p:ph type="title"/>
          </p:nvPr>
        </p:nvSpPr>
        <p:spPr>
          <a:xfrm>
            <a:off x="334434" y="1262573"/>
            <a:ext cx="11234175" cy="1304415"/>
          </a:xfrm>
        </p:spPr>
        <p:txBody>
          <a:bodyPr anchor="t" anchorCtr="0">
            <a:noAutofit/>
          </a:bodyPr>
          <a:lstStyle>
            <a:lvl1pPr>
              <a:defRPr sz="2800">
                <a:solidFill>
                  <a:schemeClr val="bg1"/>
                </a:solidFill>
              </a:defRPr>
            </a:lvl1pPr>
          </a:lstStyle>
          <a:p>
            <a:r>
              <a:rPr lang="nb-NO"/>
              <a:t>Click to edit Master title style</a:t>
            </a:r>
          </a:p>
        </p:txBody>
      </p:sp>
      <p:sp>
        <p:nvSpPr>
          <p:cNvPr id="3" name="Date Placeholder 2"/>
          <p:cNvSpPr>
            <a:spLocks noGrp="1"/>
          </p:cNvSpPr>
          <p:nvPr>
            <p:ph type="dt" sz="half" idx="10"/>
          </p:nvPr>
        </p:nvSpPr>
        <p:spPr/>
        <p:txBody>
          <a:bodyPr/>
          <a:lstStyle/>
          <a:p>
            <a:endParaRPr lang="nb-NO" noProof="0"/>
          </a:p>
        </p:txBody>
      </p:sp>
      <p:sp>
        <p:nvSpPr>
          <p:cNvPr id="4" name="Footer Placeholder 3"/>
          <p:cNvSpPr>
            <a:spLocks noGrp="1"/>
          </p:cNvSpPr>
          <p:nvPr>
            <p:ph type="ftr" sz="quarter" idx="11"/>
          </p:nvPr>
        </p:nvSpPr>
        <p:spPr/>
        <p:txBody>
          <a:bodyPr/>
          <a:lstStyle/>
          <a:p>
            <a:endParaRPr lang="nb-NO" noProof="0"/>
          </a:p>
        </p:txBody>
      </p:sp>
      <p:sp>
        <p:nvSpPr>
          <p:cNvPr id="5" name="Slide Number Placeholder 4"/>
          <p:cNvSpPr>
            <a:spLocks noGrp="1"/>
          </p:cNvSpPr>
          <p:nvPr>
            <p:ph type="sldNum" sz="quarter" idx="12"/>
          </p:nvPr>
        </p:nvSpPr>
        <p:spPr/>
        <p:txBody>
          <a:bodyPr/>
          <a:lstStyle/>
          <a:p>
            <a:fld id="{5BA07366-CB75-4AA8-9E5B-928B849F427C}" type="slidenum">
              <a:rPr lang="nb-NO" noProof="0" smtClean="0"/>
              <a:pPr/>
              <a:t>‹#›</a:t>
            </a:fld>
            <a:endParaRPr lang="nb-NO" noProof="0"/>
          </a:p>
        </p:txBody>
      </p:sp>
      <p:cxnSp>
        <p:nvCxnSpPr>
          <p:cNvPr id="7" name="Straight Connector 6"/>
          <p:cNvCxnSpPr/>
          <p:nvPr userDrawn="1"/>
        </p:nvCxnSpPr>
        <p:spPr>
          <a:xfrm>
            <a:off x="0" y="3319536"/>
            <a:ext cx="11857567" cy="0"/>
          </a:xfrm>
          <a:prstGeom prst="line">
            <a:avLst/>
          </a:prstGeom>
          <a:ln w="2794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 Placeholder 9"/>
          <p:cNvSpPr>
            <a:spLocks noGrp="1"/>
          </p:cNvSpPr>
          <p:nvPr>
            <p:ph type="body" sz="quarter" idx="13"/>
          </p:nvPr>
        </p:nvSpPr>
        <p:spPr>
          <a:xfrm>
            <a:off x="334430" y="3518053"/>
            <a:ext cx="8593669" cy="216024"/>
          </a:xfrm>
        </p:spPr>
        <p:txBody>
          <a:bodyPr anchor="b" anchorCtr="0">
            <a:noAutofit/>
          </a:bodyPr>
          <a:lstStyle>
            <a:lvl1pPr marL="0" indent="0">
              <a:lnSpc>
                <a:spcPct val="100000"/>
              </a:lnSpc>
              <a:buNone/>
              <a:defRPr sz="1400" b="1">
                <a:solidFill>
                  <a:schemeClr val="tx1"/>
                </a:solidFill>
              </a:defRPr>
            </a:lvl1pPr>
          </a:lstStyle>
          <a:p>
            <a:pPr lvl="0"/>
            <a:r>
              <a:rPr lang="nb-NO"/>
              <a:t>Click to edit Master text styles</a:t>
            </a:r>
          </a:p>
        </p:txBody>
      </p:sp>
      <p:sp>
        <p:nvSpPr>
          <p:cNvPr id="11" name="Text Placeholder 9"/>
          <p:cNvSpPr>
            <a:spLocks noGrp="1"/>
          </p:cNvSpPr>
          <p:nvPr>
            <p:ph type="body" sz="quarter" idx="14" hasCustomPrompt="1"/>
          </p:nvPr>
        </p:nvSpPr>
        <p:spPr>
          <a:xfrm>
            <a:off x="334430" y="3803626"/>
            <a:ext cx="8593669" cy="276880"/>
          </a:xfrm>
        </p:spPr>
        <p:txBody>
          <a:bodyPr anchor="t" anchorCtr="0">
            <a:noAutofit/>
          </a:bodyPr>
          <a:lstStyle>
            <a:lvl1pPr marL="0" indent="0">
              <a:lnSpc>
                <a:spcPct val="100000"/>
              </a:lnSpc>
              <a:buNone/>
              <a:defRPr sz="1400" b="0">
                <a:solidFill>
                  <a:schemeClr val="tx1"/>
                </a:solidFill>
              </a:defRPr>
            </a:lvl1pPr>
          </a:lstStyle>
          <a:p>
            <a:pPr lvl="0"/>
            <a:r>
              <a:rPr lang="nb-NO"/>
              <a:t>Insert Email address</a:t>
            </a:r>
          </a:p>
        </p:txBody>
      </p:sp>
      <p:sp>
        <p:nvSpPr>
          <p:cNvPr id="12" name="Text Placeholder 9"/>
          <p:cNvSpPr>
            <a:spLocks noGrp="1"/>
          </p:cNvSpPr>
          <p:nvPr>
            <p:ph type="body" sz="quarter" idx="15" hasCustomPrompt="1"/>
          </p:nvPr>
        </p:nvSpPr>
        <p:spPr>
          <a:xfrm>
            <a:off x="334430" y="4080506"/>
            <a:ext cx="8593669" cy="320602"/>
          </a:xfrm>
        </p:spPr>
        <p:txBody>
          <a:bodyPr anchor="t" anchorCtr="0">
            <a:noAutofit/>
          </a:bodyPr>
          <a:lstStyle>
            <a:lvl1pPr marL="0" indent="0">
              <a:lnSpc>
                <a:spcPct val="100000"/>
              </a:lnSpc>
              <a:buNone/>
              <a:defRPr sz="1400" b="0">
                <a:solidFill>
                  <a:schemeClr val="tx1"/>
                </a:solidFill>
              </a:defRPr>
            </a:lvl1pPr>
          </a:lstStyle>
          <a:p>
            <a:pPr lvl="0"/>
            <a:r>
              <a:rPr lang="nb-NO"/>
              <a:t>Insert Telephone number</a:t>
            </a:r>
          </a:p>
        </p:txBody>
      </p:sp>
      <p:sp>
        <p:nvSpPr>
          <p:cNvPr id="13" name="TextBox 12"/>
          <p:cNvSpPr txBox="1"/>
          <p:nvPr userDrawn="1"/>
        </p:nvSpPr>
        <p:spPr>
          <a:xfrm>
            <a:off x="334434" y="5769261"/>
            <a:ext cx="2727545" cy="153888"/>
          </a:xfrm>
          <a:prstGeom prst="rect">
            <a:avLst/>
          </a:prstGeom>
          <a:noFill/>
        </p:spPr>
        <p:txBody>
          <a:bodyPr wrap="square" lIns="0" tIns="0" rIns="0" bIns="0" rtlCol="0">
            <a:spAutoFit/>
          </a:bodyPr>
          <a:lstStyle/>
          <a:p>
            <a:pPr algn="l"/>
            <a:r>
              <a:rPr lang="nb-NO" sz="1000" b="1" cap="all" baseline="0" noProof="1">
                <a:solidFill>
                  <a:schemeClr val="accent2"/>
                </a:solidFill>
              </a:rPr>
              <a:t>Safer, smarter, greener</a:t>
            </a:r>
          </a:p>
        </p:txBody>
      </p:sp>
      <p:sp>
        <p:nvSpPr>
          <p:cNvPr id="14" name="TextBox 13"/>
          <p:cNvSpPr txBox="1"/>
          <p:nvPr userDrawn="1"/>
        </p:nvSpPr>
        <p:spPr>
          <a:xfrm>
            <a:off x="332885" y="4869160"/>
            <a:ext cx="2727545" cy="215444"/>
          </a:xfrm>
          <a:prstGeom prst="rect">
            <a:avLst/>
          </a:prstGeom>
          <a:noFill/>
        </p:spPr>
        <p:txBody>
          <a:bodyPr wrap="square" lIns="0" tIns="0" rIns="0" bIns="0" rtlCol="0">
            <a:spAutoFit/>
          </a:bodyPr>
          <a:lstStyle/>
          <a:p>
            <a:pPr algn="l"/>
            <a:r>
              <a:rPr lang="nb-NO" sz="1400" b="1" cap="none" baseline="0" noProof="1">
                <a:solidFill>
                  <a:schemeClr val="tx1"/>
                </a:solidFill>
              </a:rPr>
              <a:t>www.dnvgl.com</a:t>
            </a:r>
          </a:p>
        </p:txBody>
      </p:sp>
      <p:sp>
        <p:nvSpPr>
          <p:cNvPr id="15" name="Slide Number Placeholder 5">
            <a:extLst>
              <a:ext uri="{FF2B5EF4-FFF2-40B4-BE49-F238E27FC236}">
                <a16:creationId xmlns:a16="http://schemas.microsoft.com/office/drawing/2014/main" id="{044DC3E0-F7AD-4156-9AC3-7521913560CB}"/>
              </a:ext>
            </a:extLst>
          </p:cNvPr>
          <p:cNvSpPr txBox="1">
            <a:spLocks/>
          </p:cNvSpPr>
          <p:nvPr userDrawn="1"/>
        </p:nvSpPr>
        <p:spPr>
          <a:xfrm>
            <a:off x="7464152" y="5446066"/>
            <a:ext cx="4380845" cy="467372"/>
          </a:xfrm>
          <a:prstGeom prst="rect">
            <a:avLst/>
          </a:prstGeom>
        </p:spPr>
        <p:txBody>
          <a:bodyPr vert="horz" lIns="0" tIns="0" rIns="0" bIns="0" rtlCol="0" anchor="b" anchorCtr="0">
            <a:normAutofit/>
          </a:bodyPr>
          <a:lstStyle>
            <a:defPPr>
              <a:defRPr lang="da-DK"/>
            </a:defPPr>
            <a:lvl1pPr marL="0" algn="l" defTabSz="914400" rtl="0" eaLnBrk="1" latinLnBrk="0" hangingPunct="1">
              <a:defRPr sz="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nb-NO">
                <a:solidFill>
                  <a:schemeClr val="bg1">
                    <a:lumMod val="75000"/>
                  </a:schemeClr>
                </a:solidFill>
              </a:rPr>
              <a:t>The trademarks DNV GL</a:t>
            </a:r>
            <a:r>
              <a:rPr lang="nb-NO" baseline="30000">
                <a:solidFill>
                  <a:schemeClr val="bg1">
                    <a:lumMod val="75000"/>
                  </a:schemeClr>
                </a:solidFill>
              </a:rPr>
              <a:t>®</a:t>
            </a:r>
            <a:r>
              <a:rPr lang="nb-NO">
                <a:solidFill>
                  <a:schemeClr val="bg1">
                    <a:lumMod val="75000"/>
                  </a:schemeClr>
                </a:solidFill>
              </a:rPr>
              <a:t>, DNV</a:t>
            </a:r>
            <a:r>
              <a:rPr lang="nb-NO" baseline="30000">
                <a:solidFill>
                  <a:schemeClr val="bg1">
                    <a:lumMod val="75000"/>
                  </a:schemeClr>
                </a:solidFill>
              </a:rPr>
              <a:t>®</a:t>
            </a:r>
            <a:r>
              <a:rPr lang="nb-NO">
                <a:solidFill>
                  <a:schemeClr val="bg1">
                    <a:lumMod val="75000"/>
                  </a:schemeClr>
                </a:solidFill>
              </a:rPr>
              <a:t>, the Horizon Graphic and Det Norske Veritas</a:t>
            </a:r>
            <a:r>
              <a:rPr lang="nb-NO" baseline="30000">
                <a:solidFill>
                  <a:schemeClr val="bg1">
                    <a:lumMod val="75000"/>
                  </a:schemeClr>
                </a:solidFill>
              </a:rPr>
              <a:t>®</a:t>
            </a:r>
            <a:r>
              <a:rPr lang="nb-NO">
                <a:solidFill>
                  <a:schemeClr val="bg1">
                    <a:lumMod val="75000"/>
                  </a:schemeClr>
                </a:solidFill>
              </a:rPr>
              <a:t> </a:t>
            </a:r>
            <a:br>
              <a:rPr lang="nb-NO">
                <a:solidFill>
                  <a:schemeClr val="bg1">
                    <a:lumMod val="75000"/>
                  </a:schemeClr>
                </a:solidFill>
              </a:rPr>
            </a:br>
            <a:r>
              <a:rPr lang="nb-NO">
                <a:solidFill>
                  <a:schemeClr val="bg1">
                    <a:lumMod val="75000"/>
                  </a:schemeClr>
                </a:solidFill>
              </a:rPr>
              <a:t>are the properties of companies in the Det Norske Veritas group. All rights reserved.</a:t>
            </a:r>
          </a:p>
        </p:txBody>
      </p:sp>
    </p:spTree>
    <p:extLst>
      <p:ext uri="{BB962C8B-B14F-4D97-AF65-F5344CB8AC3E}">
        <p14:creationId xmlns:p14="http://schemas.microsoft.com/office/powerpoint/2010/main" val="38148798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a:t>Click to edit Master title style</a:t>
            </a:r>
          </a:p>
        </p:txBody>
      </p:sp>
      <p:sp>
        <p:nvSpPr>
          <p:cNvPr id="3" name="Date Placeholder 2"/>
          <p:cNvSpPr>
            <a:spLocks noGrp="1"/>
          </p:cNvSpPr>
          <p:nvPr>
            <p:ph type="dt" sz="half" idx="10"/>
          </p:nvPr>
        </p:nvSpPr>
        <p:spPr/>
        <p:txBody>
          <a:bodyPr/>
          <a:lstStyle/>
          <a:p>
            <a:endParaRPr lang="nb-NO" noProof="0"/>
          </a:p>
        </p:txBody>
      </p:sp>
      <p:sp>
        <p:nvSpPr>
          <p:cNvPr id="4" name="Footer Placeholder 3"/>
          <p:cNvSpPr>
            <a:spLocks noGrp="1"/>
          </p:cNvSpPr>
          <p:nvPr>
            <p:ph type="ftr" sz="quarter" idx="11"/>
          </p:nvPr>
        </p:nvSpPr>
        <p:spPr/>
        <p:txBody>
          <a:bodyPr/>
          <a:lstStyle/>
          <a:p>
            <a:endParaRPr lang="nb-NO" noProof="0"/>
          </a:p>
        </p:txBody>
      </p:sp>
      <p:sp>
        <p:nvSpPr>
          <p:cNvPr id="5" name="Slide Number Placeholder 4"/>
          <p:cNvSpPr>
            <a:spLocks noGrp="1"/>
          </p:cNvSpPr>
          <p:nvPr>
            <p:ph type="sldNum" sz="quarter" idx="12"/>
          </p:nvPr>
        </p:nvSpPr>
        <p:spPr/>
        <p:txBody>
          <a:bodyPr/>
          <a:lstStyle/>
          <a:p>
            <a:fld id="{5BA07366-CB75-4AA8-9E5B-928B849F427C}" type="slidenum">
              <a:rPr lang="nb-NO" noProof="0" smtClean="0"/>
              <a:pPr/>
              <a:t>‹#›</a:t>
            </a:fld>
            <a:endParaRPr lang="nb-NO" noProof="0"/>
          </a:p>
        </p:txBody>
      </p:sp>
      <p:sp>
        <p:nvSpPr>
          <p:cNvPr id="7" name="Text Placeholder 6"/>
          <p:cNvSpPr>
            <a:spLocks noGrp="1"/>
          </p:cNvSpPr>
          <p:nvPr>
            <p:ph type="body" sz="quarter" idx="13"/>
          </p:nvPr>
        </p:nvSpPr>
        <p:spPr>
          <a:xfrm>
            <a:off x="334432" y="1268413"/>
            <a:ext cx="11522209" cy="4645025"/>
          </a:xfrm>
        </p:spPr>
        <p:txBody>
          <a:bodyPr/>
          <a:lstStyle>
            <a:lvl1pPr marL="342900" indent="-342900">
              <a:lnSpc>
                <a:spcPct val="100000"/>
              </a:lnSpc>
              <a:spcBef>
                <a:spcPts val="1200"/>
              </a:spcBef>
              <a:buClr>
                <a:srgbClr val="333333"/>
              </a:buClr>
              <a:buFont typeface="+mj-lt"/>
              <a:buAutoNum type="arabicPeriod"/>
              <a:defRPr b="1"/>
            </a:lvl1pPr>
            <a:lvl2pPr marL="522000" indent="-180000">
              <a:buFont typeface="Wingdings" panose="05000000000000000000" pitchFamily="2" charset="2"/>
              <a:buChar char="§"/>
              <a:defRPr/>
            </a:lvl2pPr>
            <a:lvl3pPr marL="738000">
              <a:defRPr/>
            </a:lvl3pPr>
          </a:lstStyle>
          <a:p>
            <a:pPr lvl="0"/>
            <a:r>
              <a:rPr lang="nb-NO"/>
              <a:t>Click to edit Master text styles</a:t>
            </a:r>
          </a:p>
          <a:p>
            <a:pPr lvl="1"/>
            <a:r>
              <a:rPr lang="nb-NO"/>
              <a:t>Second level</a:t>
            </a:r>
          </a:p>
          <a:p>
            <a:pPr lvl="2"/>
            <a:r>
              <a:rPr lang="nb-NO"/>
              <a:t>Third level</a:t>
            </a:r>
          </a:p>
        </p:txBody>
      </p:sp>
    </p:spTree>
    <p:extLst>
      <p:ext uri="{BB962C8B-B14F-4D97-AF65-F5344CB8AC3E}">
        <p14:creationId xmlns:p14="http://schemas.microsoft.com/office/powerpoint/2010/main" val="6774043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a:t>Click to edit Master title style</a:t>
            </a:r>
          </a:p>
        </p:txBody>
      </p:sp>
      <p:sp>
        <p:nvSpPr>
          <p:cNvPr id="3" name="Content Placeholder 2"/>
          <p:cNvSpPr>
            <a:spLocks noGrp="1"/>
          </p:cNvSpPr>
          <p:nvPr>
            <p:ph idx="1"/>
          </p:nvPr>
        </p:nvSpPr>
        <p:spPr/>
        <p:txBody>
          <a:bodyPr/>
          <a:lstStyle/>
          <a:p>
            <a:pPr lvl="0"/>
            <a:r>
              <a:rPr lang="nb-NO"/>
              <a:t>Click to edit Master text styles</a:t>
            </a:r>
          </a:p>
          <a:p>
            <a:pPr lvl="1"/>
            <a:r>
              <a:rPr lang="nb-NO"/>
              <a:t>Second level</a:t>
            </a:r>
          </a:p>
          <a:p>
            <a:pPr lvl="2"/>
            <a:r>
              <a:rPr lang="nb-NO"/>
              <a:t>Third level</a:t>
            </a:r>
          </a:p>
          <a:p>
            <a:pPr lvl="3"/>
            <a:r>
              <a:rPr lang="nb-NO"/>
              <a:t>Fourth level</a:t>
            </a:r>
          </a:p>
          <a:p>
            <a:pPr lvl="4"/>
            <a:r>
              <a:rPr lang="nb-NO"/>
              <a:t>Fifth level</a:t>
            </a:r>
          </a:p>
        </p:txBody>
      </p:sp>
      <p:sp>
        <p:nvSpPr>
          <p:cNvPr id="4" name="Date Placeholder 3"/>
          <p:cNvSpPr>
            <a:spLocks noGrp="1"/>
          </p:cNvSpPr>
          <p:nvPr>
            <p:ph type="dt" sz="half" idx="10"/>
          </p:nvPr>
        </p:nvSpPr>
        <p:spPr/>
        <p:txBody>
          <a:bodyPr/>
          <a:lstStyle/>
          <a:p>
            <a:endParaRPr lang="nb-NO"/>
          </a:p>
        </p:txBody>
      </p:sp>
      <p:sp>
        <p:nvSpPr>
          <p:cNvPr id="5" name="Footer Placeholder 4"/>
          <p:cNvSpPr>
            <a:spLocks noGrp="1"/>
          </p:cNvSpPr>
          <p:nvPr>
            <p:ph type="ftr" sz="quarter" idx="11"/>
          </p:nvPr>
        </p:nvSpPr>
        <p:spPr/>
        <p:txBody>
          <a:bodyPr/>
          <a:lstStyle/>
          <a:p>
            <a:endParaRPr lang="nb-NO"/>
          </a:p>
        </p:txBody>
      </p:sp>
      <p:sp>
        <p:nvSpPr>
          <p:cNvPr id="6" name="Slide Number Placeholder 5"/>
          <p:cNvSpPr>
            <a:spLocks noGrp="1"/>
          </p:cNvSpPr>
          <p:nvPr>
            <p:ph type="sldNum" sz="quarter" idx="12"/>
          </p:nvPr>
        </p:nvSpPr>
        <p:spPr/>
        <p:txBody>
          <a:bodyPr/>
          <a:lstStyle/>
          <a:p>
            <a:fld id="{5BA07366-CB75-4AA8-9E5B-928B849F427C}" type="slidenum">
              <a:rPr lang="nb-NO" smtClean="0"/>
              <a:t>‹#›</a:t>
            </a:fld>
            <a:endParaRPr lang="nb-NO"/>
          </a:p>
        </p:txBody>
      </p:sp>
    </p:spTree>
    <p:extLst>
      <p:ext uri="{BB962C8B-B14F-4D97-AF65-F5344CB8AC3E}">
        <p14:creationId xmlns:p14="http://schemas.microsoft.com/office/powerpoint/2010/main" val="14147950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Welcome slide">
    <p:spTree>
      <p:nvGrpSpPr>
        <p:cNvPr id="1" name=""/>
        <p:cNvGrpSpPr/>
        <p:nvPr/>
      </p:nvGrpSpPr>
      <p:grpSpPr>
        <a:xfrm>
          <a:off x="0" y="0"/>
          <a:ext cx="0" cy="0"/>
          <a:chOff x="0" y="0"/>
          <a:chExt cx="0" cy="0"/>
        </a:xfrm>
      </p:grpSpPr>
      <p:sp>
        <p:nvSpPr>
          <p:cNvPr id="7" name="Rectangle 6"/>
          <p:cNvSpPr/>
          <p:nvPr userDrawn="1"/>
        </p:nvSpPr>
        <p:spPr>
          <a:xfrm>
            <a:off x="0" y="0"/>
            <a:ext cx="12192000" cy="68550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5" name="Rectangle 14"/>
          <p:cNvSpPr/>
          <p:nvPr userDrawn="1"/>
        </p:nvSpPr>
        <p:spPr>
          <a:xfrm>
            <a:off x="0" y="1125538"/>
            <a:ext cx="11857567" cy="347777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2" name="Title 1"/>
          <p:cNvSpPr>
            <a:spLocks noGrp="1"/>
          </p:cNvSpPr>
          <p:nvPr>
            <p:ph type="ctrTitle"/>
          </p:nvPr>
        </p:nvSpPr>
        <p:spPr>
          <a:xfrm>
            <a:off x="334432" y="1728000"/>
            <a:ext cx="11090160" cy="1909957"/>
          </a:xfrm>
        </p:spPr>
        <p:txBody>
          <a:bodyPr anchor="t" anchorCtr="0">
            <a:noAutofit/>
          </a:bodyPr>
          <a:lstStyle>
            <a:lvl1pPr>
              <a:lnSpc>
                <a:spcPct val="91000"/>
              </a:lnSpc>
              <a:defRPr sz="3600">
                <a:solidFill>
                  <a:schemeClr val="bg1"/>
                </a:solidFill>
              </a:defRPr>
            </a:lvl1pPr>
          </a:lstStyle>
          <a:p>
            <a:r>
              <a:rPr lang="nb-NO"/>
              <a:t>Click to edit Master title style</a:t>
            </a:r>
          </a:p>
        </p:txBody>
      </p:sp>
      <p:cxnSp>
        <p:nvCxnSpPr>
          <p:cNvPr id="17" name="Straight Connector 16"/>
          <p:cNvCxnSpPr/>
          <p:nvPr userDrawn="1"/>
        </p:nvCxnSpPr>
        <p:spPr>
          <a:xfrm>
            <a:off x="0" y="4503543"/>
            <a:ext cx="11857567" cy="0"/>
          </a:xfrm>
          <a:prstGeom prst="line">
            <a:avLst/>
          </a:prstGeom>
          <a:ln w="27940">
            <a:solidFill>
              <a:schemeClr val="bg1"/>
            </a:solidFill>
          </a:ln>
        </p:spPr>
        <p:style>
          <a:lnRef idx="1">
            <a:schemeClr val="accent1"/>
          </a:lnRef>
          <a:fillRef idx="0">
            <a:schemeClr val="accent1"/>
          </a:fillRef>
          <a:effectRef idx="0">
            <a:schemeClr val="accent1"/>
          </a:effectRef>
          <a:fontRef idx="minor">
            <a:schemeClr val="tx1"/>
          </a:fontRef>
        </p:style>
      </p:cxnSp>
      <p:pic>
        <p:nvPicPr>
          <p:cNvPr id="18" name="Picture 3" descr="U:\DNV\New upgrading projects received September 2013\PPT project assigned September 2013-\work\A4 PPT logos.emf"/>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31220" r="1"/>
          <a:stretch/>
        </p:blipFill>
        <p:spPr bwMode="auto">
          <a:xfrm>
            <a:off x="1" y="260350"/>
            <a:ext cx="11857037" cy="591733"/>
          </a:xfrm>
          <a:prstGeom prst="rect">
            <a:avLst/>
          </a:prstGeom>
          <a:noFill/>
          <a:extLst>
            <a:ext uri="{909E8E84-426E-40DD-AFC4-6F175D3DCCD1}">
              <a14:hiddenFill xmlns:a14="http://schemas.microsoft.com/office/drawing/2010/main">
                <a:solidFill>
                  <a:srgbClr val="FFFFFF"/>
                </a:solidFill>
              </a14:hiddenFill>
            </a:ext>
          </a:extLst>
        </p:spPr>
      </p:pic>
      <p:cxnSp>
        <p:nvCxnSpPr>
          <p:cNvPr id="21" name="Straight Connector 20"/>
          <p:cNvCxnSpPr/>
          <p:nvPr userDrawn="1"/>
        </p:nvCxnSpPr>
        <p:spPr>
          <a:xfrm>
            <a:off x="0" y="6195600"/>
            <a:ext cx="11857567" cy="0"/>
          </a:xfrm>
          <a:prstGeom prst="line">
            <a:avLst/>
          </a:prstGeom>
          <a:ln w="6350">
            <a:solidFill>
              <a:srgbClr val="4D4D4D"/>
            </a:solidFill>
          </a:ln>
        </p:spPr>
        <p:style>
          <a:lnRef idx="1">
            <a:schemeClr val="accent1"/>
          </a:lnRef>
          <a:fillRef idx="0">
            <a:schemeClr val="accent1"/>
          </a:fillRef>
          <a:effectRef idx="0">
            <a:schemeClr val="accent1"/>
          </a:effectRef>
          <a:fontRef idx="minor">
            <a:schemeClr val="tx1"/>
          </a:fontRef>
        </p:style>
      </p:cxnSp>
      <p:sp>
        <p:nvSpPr>
          <p:cNvPr id="11" name="Date Placeholder 10"/>
          <p:cNvSpPr>
            <a:spLocks noGrp="1"/>
          </p:cNvSpPr>
          <p:nvPr>
            <p:ph type="dt" sz="half" idx="15"/>
          </p:nvPr>
        </p:nvSpPr>
        <p:spPr/>
        <p:txBody>
          <a:bodyPr/>
          <a:lstStyle/>
          <a:p>
            <a:endParaRPr lang="nb-NO"/>
          </a:p>
        </p:txBody>
      </p:sp>
      <p:sp>
        <p:nvSpPr>
          <p:cNvPr id="12" name="Footer Placeholder 11"/>
          <p:cNvSpPr>
            <a:spLocks noGrp="1"/>
          </p:cNvSpPr>
          <p:nvPr>
            <p:ph type="ftr" sz="quarter" idx="16"/>
          </p:nvPr>
        </p:nvSpPr>
        <p:spPr/>
        <p:txBody>
          <a:bodyPr/>
          <a:lstStyle/>
          <a:p>
            <a:endParaRPr lang="nb-NO"/>
          </a:p>
        </p:txBody>
      </p:sp>
      <p:sp>
        <p:nvSpPr>
          <p:cNvPr id="13" name="Slide Number Placeholder 12"/>
          <p:cNvSpPr>
            <a:spLocks noGrp="1"/>
          </p:cNvSpPr>
          <p:nvPr>
            <p:ph type="sldNum" sz="quarter" idx="17"/>
          </p:nvPr>
        </p:nvSpPr>
        <p:spPr/>
        <p:txBody>
          <a:bodyPr/>
          <a:lstStyle/>
          <a:p>
            <a:fld id="{5BA07366-CB75-4AA8-9E5B-928B849F427C}" type="slidenum">
              <a:rPr lang="nb-NO" smtClean="0"/>
              <a:pPr/>
              <a:t>‹#›</a:t>
            </a:fld>
            <a:endParaRPr lang="nb-NO"/>
          </a:p>
        </p:txBody>
      </p:sp>
      <p:sp>
        <p:nvSpPr>
          <p:cNvPr id="24" name="TextBox 23"/>
          <p:cNvSpPr txBox="1"/>
          <p:nvPr userDrawn="1"/>
        </p:nvSpPr>
        <p:spPr>
          <a:xfrm>
            <a:off x="9131301" y="6481529"/>
            <a:ext cx="2727545" cy="153888"/>
          </a:xfrm>
          <a:prstGeom prst="rect">
            <a:avLst/>
          </a:prstGeom>
          <a:noFill/>
        </p:spPr>
        <p:txBody>
          <a:bodyPr wrap="square" lIns="0" tIns="0" rIns="0" bIns="0" rtlCol="0">
            <a:spAutoFit/>
          </a:bodyPr>
          <a:lstStyle/>
          <a:p>
            <a:pPr algn="r"/>
            <a:r>
              <a:rPr lang="nb-NO" sz="1000" b="1" cap="all" baseline="0" noProof="1">
                <a:solidFill>
                  <a:schemeClr val="accent2"/>
                </a:solidFill>
              </a:rPr>
              <a:t>Safer, smarter, greener</a:t>
            </a:r>
          </a:p>
        </p:txBody>
      </p:sp>
      <p:sp>
        <p:nvSpPr>
          <p:cNvPr id="20" name="SD_FLD_Copyright"/>
          <p:cNvSpPr txBox="1"/>
          <p:nvPr userDrawn="1"/>
        </p:nvSpPr>
        <p:spPr>
          <a:xfrm>
            <a:off x="610899" y="6508357"/>
            <a:ext cx="540212" cy="123111"/>
          </a:xfrm>
          <a:prstGeom prst="rect">
            <a:avLst/>
          </a:prstGeom>
          <a:noFill/>
        </p:spPr>
        <p:txBody>
          <a:bodyPr wrap="none" lIns="0" tIns="0" rIns="0" bIns="0" rtlCol="0">
            <a:spAutoFit/>
          </a:bodyPr>
          <a:lstStyle/>
          <a:p>
            <a:r>
              <a:rPr lang="nb-NO" sz="800" noProof="0">
                <a:solidFill>
                  <a:schemeClr val="tx1"/>
                </a:solidFill>
              </a:rPr>
              <a:t>DNV GL ©</a:t>
            </a:r>
          </a:p>
        </p:txBody>
      </p:sp>
      <p:sp>
        <p:nvSpPr>
          <p:cNvPr id="19" name="SD_FLD_DocumentDate"/>
          <p:cNvSpPr txBox="1">
            <a:spLocks noChangeArrowheads="1"/>
          </p:cNvSpPr>
          <p:nvPr userDrawn="1"/>
        </p:nvSpPr>
        <p:spPr bwMode="auto">
          <a:xfrm>
            <a:off x="2255572" y="6508356"/>
            <a:ext cx="3740415" cy="18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spcBef>
                <a:spcPct val="50000"/>
              </a:spcBef>
            </a:pPr>
            <a:r>
              <a:rPr lang="nb-NO" altLang="ja-JP" sz="800">
                <a:solidFill>
                  <a:schemeClr val="tx1"/>
                </a:solidFill>
                <a:ea typeface="ＭＳ Ｐゴシック" charset="-128"/>
                <a:cs typeface="Arial" charset="0"/>
              </a:rPr>
              <a:t>08 December 2019</a:t>
            </a:r>
          </a:p>
        </p:txBody>
      </p:sp>
      <p:sp>
        <p:nvSpPr>
          <p:cNvPr id="22" name="SD_FLD_Confidentiality"/>
          <p:cNvSpPr/>
          <p:nvPr userDrawn="1"/>
        </p:nvSpPr>
        <p:spPr>
          <a:xfrm>
            <a:off x="334433" y="6022832"/>
            <a:ext cx="2845013" cy="160319"/>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algn="l" defTabSz="914400" rtl="0" eaLnBrk="1" latinLnBrk="0" hangingPunct="1">
              <a:lnSpc>
                <a:spcPct val="113000"/>
              </a:lnSpc>
              <a:spcBef>
                <a:spcPts val="600"/>
              </a:spcBef>
            </a:pPr>
            <a:endParaRPr lang="nb-NO" sz="800" b="1" kern="1200">
              <a:solidFill>
                <a:srgbClr val="000000"/>
              </a:solidFill>
              <a:latin typeface="+mn-lt"/>
              <a:ea typeface="+mn-ea"/>
              <a:cs typeface="+mn-cs"/>
            </a:endParaRPr>
          </a:p>
        </p:txBody>
      </p:sp>
      <p:sp>
        <p:nvSpPr>
          <p:cNvPr id="25" name="SD_FLD_BusinessAreaName"/>
          <p:cNvSpPr/>
          <p:nvPr userDrawn="1"/>
        </p:nvSpPr>
        <p:spPr>
          <a:xfrm>
            <a:off x="334431" y="1360800"/>
            <a:ext cx="8593669" cy="209126"/>
          </a:xfrm>
          <a:prstGeom prst="rect">
            <a:avLst/>
          </a:prstGeom>
          <a:noFill/>
          <a:ln w="95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l">
              <a:lnSpc>
                <a:spcPct val="113000"/>
              </a:lnSpc>
              <a:spcBef>
                <a:spcPts val="600"/>
              </a:spcBef>
            </a:pPr>
            <a:r>
              <a:rPr lang="nb-NO" sz="1200" b="1" kern="1200" cap="all" baseline="0">
                <a:solidFill>
                  <a:schemeClr val="bg1"/>
                </a:solidFill>
                <a:latin typeface="+mn-lt"/>
                <a:ea typeface="+mn-ea"/>
                <a:cs typeface="+mn-cs"/>
              </a:rPr>
              <a:t>Business Assurance</a:t>
            </a:r>
          </a:p>
        </p:txBody>
      </p:sp>
      <p:sp>
        <p:nvSpPr>
          <p:cNvPr id="23" name="SD_FLD_Draft" hidden="1"/>
          <p:cNvSpPr txBox="1">
            <a:spLocks noChangeArrowheads="1"/>
          </p:cNvSpPr>
          <p:nvPr userDrawn="1"/>
        </p:nvSpPr>
        <p:spPr bwMode="auto">
          <a:xfrm>
            <a:off x="5340350" y="5927025"/>
            <a:ext cx="1511300" cy="238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ctr">
              <a:spcBef>
                <a:spcPct val="50000"/>
              </a:spcBef>
            </a:pPr>
            <a:r>
              <a:rPr lang="nb-NO" altLang="ja-JP" sz="1600" b="0" cap="all" baseline="0">
                <a:solidFill>
                  <a:srgbClr val="C4262E"/>
                </a:solidFill>
                <a:ea typeface="ＭＳ Ｐゴシック" charset="-128"/>
                <a:cs typeface="Arial" charset="0"/>
              </a:rPr>
              <a:t>DRAFT</a:t>
            </a:r>
          </a:p>
        </p:txBody>
      </p:sp>
    </p:spTree>
    <p:extLst>
      <p:ext uri="{BB962C8B-B14F-4D97-AF65-F5344CB8AC3E}">
        <p14:creationId xmlns:p14="http://schemas.microsoft.com/office/powerpoint/2010/main" val="16774833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Welcome slide with image">
    <p:spTree>
      <p:nvGrpSpPr>
        <p:cNvPr id="1" name=""/>
        <p:cNvGrpSpPr/>
        <p:nvPr/>
      </p:nvGrpSpPr>
      <p:grpSpPr>
        <a:xfrm>
          <a:off x="0" y="0"/>
          <a:ext cx="0" cy="0"/>
          <a:chOff x="0" y="0"/>
          <a:chExt cx="0" cy="0"/>
        </a:xfrm>
      </p:grpSpPr>
      <p:sp>
        <p:nvSpPr>
          <p:cNvPr id="7" name="Rectangle 6"/>
          <p:cNvSpPr/>
          <p:nvPr userDrawn="1"/>
        </p:nvSpPr>
        <p:spPr>
          <a:xfrm>
            <a:off x="0" y="0"/>
            <a:ext cx="12192000" cy="68550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8" name="Picture Placeholder 7"/>
          <p:cNvSpPr>
            <a:spLocks noGrp="1"/>
          </p:cNvSpPr>
          <p:nvPr>
            <p:ph type="pic" sz="quarter" idx="15"/>
          </p:nvPr>
        </p:nvSpPr>
        <p:spPr>
          <a:xfrm>
            <a:off x="0" y="1126596"/>
            <a:ext cx="11857565" cy="2970000"/>
          </a:xfrm>
          <a:solidFill>
            <a:schemeClr val="bg2">
              <a:lumMod val="40000"/>
              <a:lumOff val="60000"/>
            </a:schemeClr>
          </a:solidFill>
        </p:spPr>
        <p:txBody>
          <a:bodyPr/>
          <a:lstStyle>
            <a:lvl1pPr marL="0" indent="0" algn="ctr">
              <a:buFontTx/>
              <a:buNone/>
              <a:defRPr b="0"/>
            </a:lvl1pPr>
          </a:lstStyle>
          <a:p>
            <a:r>
              <a:rPr lang="nb-NO"/>
              <a:t>Click icon to add picture</a:t>
            </a:r>
          </a:p>
        </p:txBody>
      </p:sp>
      <p:sp>
        <p:nvSpPr>
          <p:cNvPr id="15" name="Rectangle 14"/>
          <p:cNvSpPr/>
          <p:nvPr userDrawn="1"/>
        </p:nvSpPr>
        <p:spPr>
          <a:xfrm>
            <a:off x="1" y="4121994"/>
            <a:ext cx="11857038" cy="179144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2" name="Title 1"/>
          <p:cNvSpPr>
            <a:spLocks noGrp="1"/>
          </p:cNvSpPr>
          <p:nvPr>
            <p:ph type="ctrTitle"/>
          </p:nvPr>
        </p:nvSpPr>
        <p:spPr>
          <a:xfrm>
            <a:off x="334432" y="4719836"/>
            <a:ext cx="11090160" cy="1037283"/>
          </a:xfrm>
        </p:spPr>
        <p:txBody>
          <a:bodyPr anchor="t" anchorCtr="0">
            <a:noAutofit/>
          </a:bodyPr>
          <a:lstStyle>
            <a:lvl1pPr>
              <a:lnSpc>
                <a:spcPct val="91000"/>
              </a:lnSpc>
              <a:defRPr sz="3600">
                <a:solidFill>
                  <a:schemeClr val="bg1"/>
                </a:solidFill>
              </a:defRPr>
            </a:lvl1pPr>
          </a:lstStyle>
          <a:p>
            <a:r>
              <a:rPr lang="nb-NO"/>
              <a:t>Click to edit Master title style</a:t>
            </a:r>
          </a:p>
        </p:txBody>
      </p:sp>
      <p:cxnSp>
        <p:nvCxnSpPr>
          <p:cNvPr id="17" name="Straight Connector 16"/>
          <p:cNvCxnSpPr/>
          <p:nvPr userDrawn="1"/>
        </p:nvCxnSpPr>
        <p:spPr>
          <a:xfrm>
            <a:off x="0" y="4101673"/>
            <a:ext cx="11857567" cy="0"/>
          </a:xfrm>
          <a:prstGeom prst="line">
            <a:avLst/>
          </a:prstGeom>
          <a:ln w="2794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Date Placeholder 11"/>
          <p:cNvSpPr>
            <a:spLocks noGrp="1"/>
          </p:cNvSpPr>
          <p:nvPr>
            <p:ph type="dt" sz="half" idx="16"/>
          </p:nvPr>
        </p:nvSpPr>
        <p:spPr/>
        <p:txBody>
          <a:bodyPr/>
          <a:lstStyle/>
          <a:p>
            <a:endParaRPr lang="nb-NO"/>
          </a:p>
        </p:txBody>
      </p:sp>
      <p:sp>
        <p:nvSpPr>
          <p:cNvPr id="13" name="Footer Placeholder 12"/>
          <p:cNvSpPr>
            <a:spLocks noGrp="1"/>
          </p:cNvSpPr>
          <p:nvPr>
            <p:ph type="ftr" sz="quarter" idx="17"/>
          </p:nvPr>
        </p:nvSpPr>
        <p:spPr/>
        <p:txBody>
          <a:bodyPr/>
          <a:lstStyle/>
          <a:p>
            <a:endParaRPr lang="nb-NO"/>
          </a:p>
        </p:txBody>
      </p:sp>
      <p:sp>
        <p:nvSpPr>
          <p:cNvPr id="18" name="Slide Number Placeholder 17"/>
          <p:cNvSpPr>
            <a:spLocks noGrp="1"/>
          </p:cNvSpPr>
          <p:nvPr>
            <p:ph type="sldNum" sz="quarter" idx="18"/>
          </p:nvPr>
        </p:nvSpPr>
        <p:spPr/>
        <p:txBody>
          <a:bodyPr/>
          <a:lstStyle/>
          <a:p>
            <a:fld id="{5BA07366-CB75-4AA8-9E5B-928B849F427C}" type="slidenum">
              <a:rPr lang="nb-NO" smtClean="0"/>
              <a:pPr/>
              <a:t>‹#›</a:t>
            </a:fld>
            <a:endParaRPr lang="nb-NO"/>
          </a:p>
        </p:txBody>
      </p:sp>
      <p:sp>
        <p:nvSpPr>
          <p:cNvPr id="23" name="TextBox 22"/>
          <p:cNvSpPr txBox="1"/>
          <p:nvPr userDrawn="1"/>
        </p:nvSpPr>
        <p:spPr>
          <a:xfrm>
            <a:off x="9131301" y="6481529"/>
            <a:ext cx="2727545" cy="153888"/>
          </a:xfrm>
          <a:prstGeom prst="rect">
            <a:avLst/>
          </a:prstGeom>
          <a:noFill/>
        </p:spPr>
        <p:txBody>
          <a:bodyPr wrap="square" lIns="0" tIns="0" rIns="0" bIns="0" rtlCol="0">
            <a:spAutoFit/>
          </a:bodyPr>
          <a:lstStyle/>
          <a:p>
            <a:pPr algn="r"/>
            <a:r>
              <a:rPr lang="nb-NO" sz="1000" b="1" cap="all" baseline="0" noProof="1">
                <a:solidFill>
                  <a:schemeClr val="accent2"/>
                </a:solidFill>
              </a:rPr>
              <a:t>Safer, smarter, greener</a:t>
            </a:r>
          </a:p>
        </p:txBody>
      </p:sp>
      <p:pic>
        <p:nvPicPr>
          <p:cNvPr id="24" name="Picture 3" descr="U:\DNV\New upgrading projects received September 2013\PPT project assigned September 2013-\work\A4 PPT logos.emf"/>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31220" r="1"/>
          <a:stretch/>
        </p:blipFill>
        <p:spPr bwMode="auto">
          <a:xfrm>
            <a:off x="1" y="260350"/>
            <a:ext cx="11857037" cy="591733"/>
          </a:xfrm>
          <a:prstGeom prst="rect">
            <a:avLst/>
          </a:prstGeom>
          <a:noFill/>
          <a:extLst>
            <a:ext uri="{909E8E84-426E-40DD-AFC4-6F175D3DCCD1}">
              <a14:hiddenFill xmlns:a14="http://schemas.microsoft.com/office/drawing/2010/main">
                <a:solidFill>
                  <a:srgbClr val="FFFFFF"/>
                </a:solidFill>
              </a14:hiddenFill>
            </a:ext>
          </a:extLst>
        </p:spPr>
      </p:pic>
      <p:cxnSp>
        <p:nvCxnSpPr>
          <p:cNvPr id="25" name="Straight Connector 24"/>
          <p:cNvCxnSpPr/>
          <p:nvPr userDrawn="1"/>
        </p:nvCxnSpPr>
        <p:spPr>
          <a:xfrm>
            <a:off x="0" y="6195600"/>
            <a:ext cx="11857567" cy="0"/>
          </a:xfrm>
          <a:prstGeom prst="line">
            <a:avLst/>
          </a:prstGeom>
          <a:ln w="6350">
            <a:solidFill>
              <a:srgbClr val="4D4D4D"/>
            </a:solidFill>
          </a:ln>
        </p:spPr>
        <p:style>
          <a:lnRef idx="1">
            <a:schemeClr val="accent1"/>
          </a:lnRef>
          <a:fillRef idx="0">
            <a:schemeClr val="accent1"/>
          </a:fillRef>
          <a:effectRef idx="0">
            <a:schemeClr val="accent1"/>
          </a:effectRef>
          <a:fontRef idx="minor">
            <a:schemeClr val="tx1"/>
          </a:fontRef>
        </p:style>
      </p:cxnSp>
      <p:sp>
        <p:nvSpPr>
          <p:cNvPr id="19" name="SD_FLD_Copyright"/>
          <p:cNvSpPr txBox="1"/>
          <p:nvPr userDrawn="1"/>
        </p:nvSpPr>
        <p:spPr>
          <a:xfrm>
            <a:off x="610899" y="6508357"/>
            <a:ext cx="540212" cy="123111"/>
          </a:xfrm>
          <a:prstGeom prst="rect">
            <a:avLst/>
          </a:prstGeom>
          <a:noFill/>
        </p:spPr>
        <p:txBody>
          <a:bodyPr wrap="none" lIns="0" tIns="0" rIns="0" bIns="0" rtlCol="0">
            <a:spAutoFit/>
          </a:bodyPr>
          <a:lstStyle/>
          <a:p>
            <a:r>
              <a:rPr lang="nb-NO" sz="800" noProof="0">
                <a:solidFill>
                  <a:schemeClr val="tx1"/>
                </a:solidFill>
              </a:rPr>
              <a:t>DNV GL ©</a:t>
            </a:r>
          </a:p>
        </p:txBody>
      </p:sp>
      <p:sp>
        <p:nvSpPr>
          <p:cNvPr id="20" name="SD_FLD_Confidentiality"/>
          <p:cNvSpPr/>
          <p:nvPr userDrawn="1"/>
        </p:nvSpPr>
        <p:spPr>
          <a:xfrm>
            <a:off x="334433" y="6022832"/>
            <a:ext cx="2845013" cy="160319"/>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algn="l" defTabSz="914400" rtl="0" eaLnBrk="1" latinLnBrk="0" hangingPunct="1">
              <a:lnSpc>
                <a:spcPct val="113000"/>
              </a:lnSpc>
              <a:spcBef>
                <a:spcPts val="600"/>
              </a:spcBef>
            </a:pPr>
            <a:endParaRPr lang="nb-NO" sz="800" b="1" kern="1200">
              <a:solidFill>
                <a:srgbClr val="000000"/>
              </a:solidFill>
              <a:latin typeface="+mn-lt"/>
              <a:ea typeface="+mn-ea"/>
              <a:cs typeface="+mn-cs"/>
            </a:endParaRPr>
          </a:p>
        </p:txBody>
      </p:sp>
      <p:sp>
        <p:nvSpPr>
          <p:cNvPr id="21" name="SD_FLD_DocumentDate"/>
          <p:cNvSpPr txBox="1">
            <a:spLocks noChangeArrowheads="1"/>
          </p:cNvSpPr>
          <p:nvPr userDrawn="1"/>
        </p:nvSpPr>
        <p:spPr bwMode="auto">
          <a:xfrm>
            <a:off x="2255572" y="6508356"/>
            <a:ext cx="3740415" cy="18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spcBef>
                <a:spcPct val="50000"/>
              </a:spcBef>
            </a:pPr>
            <a:r>
              <a:rPr lang="nb-NO" altLang="ja-JP" sz="800">
                <a:solidFill>
                  <a:schemeClr val="tx1"/>
                </a:solidFill>
                <a:ea typeface="ＭＳ Ｐゴシック" charset="-128"/>
                <a:cs typeface="Arial" charset="0"/>
              </a:rPr>
              <a:t>08 December 2019</a:t>
            </a:r>
          </a:p>
        </p:txBody>
      </p:sp>
      <p:sp>
        <p:nvSpPr>
          <p:cNvPr id="26" name="SD_FLD_BusinessAreaName"/>
          <p:cNvSpPr/>
          <p:nvPr userDrawn="1"/>
        </p:nvSpPr>
        <p:spPr>
          <a:xfrm>
            <a:off x="334431" y="4352300"/>
            <a:ext cx="8593669" cy="209126"/>
          </a:xfrm>
          <a:prstGeom prst="rect">
            <a:avLst/>
          </a:prstGeom>
          <a:solidFill>
            <a:schemeClr val="accent4"/>
          </a:solidFill>
          <a:ln w="95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l">
              <a:lnSpc>
                <a:spcPct val="113000"/>
              </a:lnSpc>
              <a:spcBef>
                <a:spcPts val="600"/>
              </a:spcBef>
            </a:pPr>
            <a:r>
              <a:rPr lang="nb-NO" sz="1200" b="1" kern="1200" cap="all" baseline="0">
                <a:solidFill>
                  <a:schemeClr val="bg1"/>
                </a:solidFill>
                <a:latin typeface="+mn-lt"/>
                <a:ea typeface="+mn-ea"/>
                <a:cs typeface="+mn-cs"/>
              </a:rPr>
              <a:t>Business Assurance</a:t>
            </a:r>
          </a:p>
        </p:txBody>
      </p:sp>
      <p:sp>
        <p:nvSpPr>
          <p:cNvPr id="22" name="SD_FLD_Draft" hidden="1"/>
          <p:cNvSpPr txBox="1">
            <a:spLocks noChangeArrowheads="1"/>
          </p:cNvSpPr>
          <p:nvPr userDrawn="1"/>
        </p:nvSpPr>
        <p:spPr bwMode="auto">
          <a:xfrm>
            <a:off x="5340350" y="5927025"/>
            <a:ext cx="1511300" cy="238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ctr">
              <a:spcBef>
                <a:spcPct val="50000"/>
              </a:spcBef>
            </a:pPr>
            <a:r>
              <a:rPr lang="nb-NO" altLang="ja-JP" sz="1600" b="0" cap="all" baseline="0">
                <a:solidFill>
                  <a:srgbClr val="C4262E"/>
                </a:solidFill>
                <a:ea typeface="ＭＳ Ｐゴシック" charset="-128"/>
                <a:cs typeface="Arial" charset="0"/>
              </a:rPr>
              <a:t>DRAFT</a:t>
            </a:r>
          </a:p>
        </p:txBody>
      </p:sp>
    </p:spTree>
    <p:extLst>
      <p:ext uri="{BB962C8B-B14F-4D97-AF65-F5344CB8AC3E}">
        <p14:creationId xmlns:p14="http://schemas.microsoft.com/office/powerpoint/2010/main" val="33934004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with image">
    <p:spTree>
      <p:nvGrpSpPr>
        <p:cNvPr id="1" name=""/>
        <p:cNvGrpSpPr/>
        <p:nvPr/>
      </p:nvGrpSpPr>
      <p:grpSpPr>
        <a:xfrm>
          <a:off x="0" y="0"/>
          <a:ext cx="0" cy="0"/>
          <a:chOff x="0" y="0"/>
          <a:chExt cx="0" cy="0"/>
        </a:xfrm>
      </p:grpSpPr>
      <p:sp>
        <p:nvSpPr>
          <p:cNvPr id="7" name="Rectangle 6"/>
          <p:cNvSpPr/>
          <p:nvPr userDrawn="1"/>
        </p:nvSpPr>
        <p:spPr>
          <a:xfrm>
            <a:off x="0" y="0"/>
            <a:ext cx="12192000" cy="68550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8" name="Picture Placeholder 7"/>
          <p:cNvSpPr>
            <a:spLocks noGrp="1"/>
          </p:cNvSpPr>
          <p:nvPr>
            <p:ph type="pic" sz="quarter" idx="15"/>
          </p:nvPr>
        </p:nvSpPr>
        <p:spPr>
          <a:xfrm>
            <a:off x="1" y="1125538"/>
            <a:ext cx="11857037" cy="2662691"/>
          </a:xfrm>
          <a:solidFill>
            <a:schemeClr val="bg2">
              <a:lumMod val="40000"/>
              <a:lumOff val="60000"/>
            </a:schemeClr>
          </a:solidFill>
        </p:spPr>
        <p:txBody>
          <a:bodyPr/>
          <a:lstStyle>
            <a:lvl1pPr marL="0" indent="0" algn="ctr">
              <a:buNone/>
              <a:defRPr b="0"/>
            </a:lvl1pPr>
          </a:lstStyle>
          <a:p>
            <a:r>
              <a:rPr lang="nb-NO"/>
              <a:t>Click icon to add picture</a:t>
            </a:r>
          </a:p>
        </p:txBody>
      </p:sp>
      <p:sp>
        <p:nvSpPr>
          <p:cNvPr id="15" name="Rectangle 14"/>
          <p:cNvSpPr/>
          <p:nvPr userDrawn="1"/>
        </p:nvSpPr>
        <p:spPr>
          <a:xfrm>
            <a:off x="1" y="3810227"/>
            <a:ext cx="11857565" cy="2103211"/>
          </a:xfrm>
          <a:prstGeom prst="rect">
            <a:avLst/>
          </a:prstGeom>
          <a:solidFill>
            <a:srgbClr val="009F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2" name="Title 1"/>
          <p:cNvSpPr>
            <a:spLocks noGrp="1"/>
          </p:cNvSpPr>
          <p:nvPr>
            <p:ph type="ctrTitle"/>
          </p:nvPr>
        </p:nvSpPr>
        <p:spPr>
          <a:xfrm>
            <a:off x="334433" y="4190400"/>
            <a:ext cx="8593668" cy="736833"/>
          </a:xfrm>
        </p:spPr>
        <p:txBody>
          <a:bodyPr>
            <a:noAutofit/>
          </a:bodyPr>
          <a:lstStyle>
            <a:lvl1pPr>
              <a:lnSpc>
                <a:spcPct val="91000"/>
              </a:lnSpc>
              <a:defRPr sz="2400">
                <a:solidFill>
                  <a:schemeClr val="bg1"/>
                </a:solidFill>
              </a:defRPr>
            </a:lvl1pPr>
          </a:lstStyle>
          <a:p>
            <a:r>
              <a:rPr lang="nb-NO"/>
              <a:t>Click to edit Master title style</a:t>
            </a:r>
          </a:p>
        </p:txBody>
      </p:sp>
      <p:cxnSp>
        <p:nvCxnSpPr>
          <p:cNvPr id="17" name="Straight Connector 16"/>
          <p:cNvCxnSpPr/>
          <p:nvPr userDrawn="1"/>
        </p:nvCxnSpPr>
        <p:spPr>
          <a:xfrm>
            <a:off x="0" y="3798614"/>
            <a:ext cx="11857567" cy="0"/>
          </a:xfrm>
          <a:prstGeom prst="line">
            <a:avLst/>
          </a:prstGeom>
          <a:ln w="2794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Date Placeholder 7"/>
          <p:cNvSpPr>
            <a:spLocks noGrp="1"/>
          </p:cNvSpPr>
          <p:nvPr>
            <p:ph type="dt" sz="half" idx="16"/>
          </p:nvPr>
        </p:nvSpPr>
        <p:spPr/>
        <p:txBody>
          <a:bodyPr/>
          <a:lstStyle>
            <a:lvl1pPr>
              <a:defRPr>
                <a:solidFill>
                  <a:schemeClr val="bg1"/>
                </a:solidFill>
              </a:defRPr>
            </a:lvl1pPr>
          </a:lstStyle>
          <a:p>
            <a:endParaRPr lang="nb-NO"/>
          </a:p>
        </p:txBody>
      </p:sp>
      <p:sp>
        <p:nvSpPr>
          <p:cNvPr id="10" name="Footer Placeholder 9"/>
          <p:cNvSpPr>
            <a:spLocks noGrp="1"/>
          </p:cNvSpPr>
          <p:nvPr>
            <p:ph type="ftr" sz="quarter" idx="17"/>
          </p:nvPr>
        </p:nvSpPr>
        <p:spPr/>
        <p:txBody>
          <a:bodyPr/>
          <a:lstStyle/>
          <a:p>
            <a:endParaRPr lang="nb-NO"/>
          </a:p>
        </p:txBody>
      </p:sp>
      <p:sp>
        <p:nvSpPr>
          <p:cNvPr id="11" name="Slide Number Placeholder 10"/>
          <p:cNvSpPr>
            <a:spLocks noGrp="1"/>
          </p:cNvSpPr>
          <p:nvPr>
            <p:ph type="sldNum" sz="quarter" idx="18"/>
          </p:nvPr>
        </p:nvSpPr>
        <p:spPr/>
        <p:txBody>
          <a:bodyPr/>
          <a:lstStyle/>
          <a:p>
            <a:fld id="{5BA07366-CB75-4AA8-9E5B-928B849F427C}" type="slidenum">
              <a:rPr lang="nb-NO" smtClean="0"/>
              <a:pPr/>
              <a:t>‹#›</a:t>
            </a:fld>
            <a:endParaRPr lang="nb-NO"/>
          </a:p>
        </p:txBody>
      </p:sp>
      <p:sp>
        <p:nvSpPr>
          <p:cNvPr id="24" name="TextBox 23"/>
          <p:cNvSpPr txBox="1"/>
          <p:nvPr userDrawn="1"/>
        </p:nvSpPr>
        <p:spPr>
          <a:xfrm>
            <a:off x="9131301" y="6481529"/>
            <a:ext cx="2727545" cy="153888"/>
          </a:xfrm>
          <a:prstGeom prst="rect">
            <a:avLst/>
          </a:prstGeom>
          <a:noFill/>
        </p:spPr>
        <p:txBody>
          <a:bodyPr wrap="square" lIns="0" tIns="0" rIns="0" bIns="0" rtlCol="0">
            <a:spAutoFit/>
          </a:bodyPr>
          <a:lstStyle/>
          <a:p>
            <a:pPr algn="r"/>
            <a:r>
              <a:rPr lang="nb-NO" sz="1000" b="1" cap="all" baseline="0" noProof="1">
                <a:solidFill>
                  <a:schemeClr val="accent2"/>
                </a:solidFill>
              </a:rPr>
              <a:t>Safer, smarter, greener</a:t>
            </a:r>
          </a:p>
        </p:txBody>
      </p:sp>
      <p:pic>
        <p:nvPicPr>
          <p:cNvPr id="25" name="Picture 3" descr="U:\DNV\New upgrading projects received September 2013\PPT project assigned September 2013-\work\A4 PPT logos.emf"/>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31220" r="1"/>
          <a:stretch/>
        </p:blipFill>
        <p:spPr bwMode="auto">
          <a:xfrm>
            <a:off x="1" y="260350"/>
            <a:ext cx="11857037" cy="591733"/>
          </a:xfrm>
          <a:prstGeom prst="rect">
            <a:avLst/>
          </a:prstGeom>
          <a:noFill/>
          <a:extLst>
            <a:ext uri="{909E8E84-426E-40DD-AFC4-6F175D3DCCD1}">
              <a14:hiddenFill xmlns:a14="http://schemas.microsoft.com/office/drawing/2010/main">
                <a:solidFill>
                  <a:srgbClr val="FFFFFF"/>
                </a:solidFill>
              </a14:hiddenFill>
            </a:ext>
          </a:extLst>
        </p:spPr>
      </p:pic>
      <p:cxnSp>
        <p:nvCxnSpPr>
          <p:cNvPr id="26" name="Straight Connector 25"/>
          <p:cNvCxnSpPr/>
          <p:nvPr userDrawn="1"/>
        </p:nvCxnSpPr>
        <p:spPr>
          <a:xfrm>
            <a:off x="0" y="6195600"/>
            <a:ext cx="11857567" cy="0"/>
          </a:xfrm>
          <a:prstGeom prst="line">
            <a:avLst/>
          </a:prstGeom>
          <a:ln w="6350">
            <a:solidFill>
              <a:srgbClr val="4D4D4D"/>
            </a:solidFill>
          </a:ln>
        </p:spPr>
        <p:style>
          <a:lnRef idx="1">
            <a:schemeClr val="accent1"/>
          </a:lnRef>
          <a:fillRef idx="0">
            <a:schemeClr val="accent1"/>
          </a:fillRef>
          <a:effectRef idx="0">
            <a:schemeClr val="accent1"/>
          </a:effectRef>
          <a:fontRef idx="minor">
            <a:schemeClr val="tx1"/>
          </a:fontRef>
        </p:style>
      </p:cxnSp>
      <p:sp>
        <p:nvSpPr>
          <p:cNvPr id="19" name="SD_FLD_Copyright"/>
          <p:cNvSpPr txBox="1"/>
          <p:nvPr userDrawn="1"/>
        </p:nvSpPr>
        <p:spPr>
          <a:xfrm>
            <a:off x="610899" y="6508357"/>
            <a:ext cx="540212" cy="123111"/>
          </a:xfrm>
          <a:prstGeom prst="rect">
            <a:avLst/>
          </a:prstGeom>
          <a:noFill/>
        </p:spPr>
        <p:txBody>
          <a:bodyPr wrap="none" lIns="0" tIns="0" rIns="0" bIns="0" rtlCol="0">
            <a:spAutoFit/>
          </a:bodyPr>
          <a:lstStyle/>
          <a:p>
            <a:r>
              <a:rPr lang="nb-NO" sz="800" noProof="0">
                <a:solidFill>
                  <a:schemeClr val="tx1"/>
                </a:solidFill>
              </a:rPr>
              <a:t>DNV GL ©</a:t>
            </a:r>
          </a:p>
        </p:txBody>
      </p:sp>
      <p:sp>
        <p:nvSpPr>
          <p:cNvPr id="21" name="SD_FLD_DocumentNumber"/>
          <p:cNvSpPr txBox="1">
            <a:spLocks noChangeArrowheads="1"/>
          </p:cNvSpPr>
          <p:nvPr userDrawn="1"/>
        </p:nvSpPr>
        <p:spPr bwMode="auto">
          <a:xfrm>
            <a:off x="1886137" y="6508356"/>
            <a:ext cx="4109851" cy="1806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l">
              <a:spcBef>
                <a:spcPts val="0"/>
              </a:spcBef>
            </a:pPr>
            <a:endParaRPr lang="nb-NO" altLang="ja-JP" sz="800">
              <a:solidFill>
                <a:srgbClr val="000000"/>
              </a:solidFill>
              <a:ea typeface="ＭＳ Ｐゴシック" charset="-128"/>
              <a:cs typeface="Arial" charset="0"/>
            </a:endParaRPr>
          </a:p>
        </p:txBody>
      </p:sp>
      <p:sp>
        <p:nvSpPr>
          <p:cNvPr id="22" name="SD_FLD_Confidentiality"/>
          <p:cNvSpPr/>
          <p:nvPr userDrawn="1"/>
        </p:nvSpPr>
        <p:spPr>
          <a:xfrm>
            <a:off x="334433" y="6022832"/>
            <a:ext cx="2845013" cy="160319"/>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algn="l" defTabSz="914400" rtl="0" eaLnBrk="1" latinLnBrk="0" hangingPunct="1">
              <a:lnSpc>
                <a:spcPct val="113000"/>
              </a:lnSpc>
              <a:spcBef>
                <a:spcPts val="600"/>
              </a:spcBef>
            </a:pPr>
            <a:endParaRPr lang="nb-NO" sz="800" b="1" kern="1200">
              <a:solidFill>
                <a:srgbClr val="000000"/>
              </a:solidFill>
              <a:latin typeface="+mn-lt"/>
              <a:ea typeface="+mn-ea"/>
              <a:cs typeface="+mn-cs"/>
            </a:endParaRPr>
          </a:p>
        </p:txBody>
      </p:sp>
      <p:sp>
        <p:nvSpPr>
          <p:cNvPr id="27" name="SD_FLD_DocumentDate"/>
          <p:cNvSpPr/>
          <p:nvPr userDrawn="1"/>
        </p:nvSpPr>
        <p:spPr>
          <a:xfrm>
            <a:off x="334433" y="5660878"/>
            <a:ext cx="8593668" cy="25256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lvl="0" indent="0" algn="l" defTabSz="914400" rtl="0" eaLnBrk="1" latinLnBrk="0" hangingPunct="1">
              <a:lnSpc>
                <a:spcPct val="100000"/>
              </a:lnSpc>
              <a:spcBef>
                <a:spcPts val="600"/>
              </a:spcBef>
              <a:buClr>
                <a:srgbClr val="3F9C35"/>
              </a:buClr>
              <a:buFont typeface="Wingdings 2" pitchFamily="18" charset="2"/>
              <a:buNone/>
            </a:pPr>
            <a:r>
              <a:rPr lang="nb-NO" sz="1400" b="0" kern="1200">
                <a:solidFill>
                  <a:schemeClr val="tx2"/>
                </a:solidFill>
                <a:latin typeface="+mn-lt"/>
                <a:ea typeface="+mn-ea"/>
                <a:cs typeface="+mn-cs"/>
              </a:rPr>
              <a:t>08 December 2019</a:t>
            </a:r>
          </a:p>
        </p:txBody>
      </p:sp>
      <p:sp>
        <p:nvSpPr>
          <p:cNvPr id="29" name="SD_FLD_Author"/>
          <p:cNvSpPr txBox="1">
            <a:spLocks noChangeArrowheads="1"/>
          </p:cNvSpPr>
          <p:nvPr userDrawn="1"/>
        </p:nvSpPr>
        <p:spPr bwMode="auto">
          <a:xfrm>
            <a:off x="334431" y="5409220"/>
            <a:ext cx="8593670" cy="244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nchorCtr="0"/>
          <a:lstStyle/>
          <a:p>
            <a:pPr marL="0" indent="0" algn="l" defTabSz="914400" rtl="0" eaLnBrk="1" latinLnBrk="0" hangingPunct="1">
              <a:lnSpc>
                <a:spcPct val="100000"/>
              </a:lnSpc>
              <a:spcBef>
                <a:spcPts val="600"/>
              </a:spcBef>
              <a:buClr>
                <a:srgbClr val="3F9C35"/>
              </a:buClr>
              <a:buFont typeface="Wingdings 2" pitchFamily="18" charset="2"/>
              <a:buNone/>
            </a:pPr>
            <a:endParaRPr lang="nb-NO" altLang="ja-JP" sz="1400" b="1" kern="1200" baseline="0">
              <a:solidFill>
                <a:schemeClr val="tx2"/>
              </a:solidFill>
              <a:latin typeface="+mn-lt"/>
              <a:ea typeface="+mn-ea"/>
              <a:cs typeface="+mn-cs"/>
            </a:endParaRPr>
          </a:p>
        </p:txBody>
      </p:sp>
      <p:sp>
        <p:nvSpPr>
          <p:cNvPr id="28" name="SD_FLD_BusinessAreaName"/>
          <p:cNvSpPr/>
          <p:nvPr userDrawn="1"/>
        </p:nvSpPr>
        <p:spPr>
          <a:xfrm>
            <a:off x="334431" y="3944453"/>
            <a:ext cx="8593669" cy="209126"/>
          </a:xfrm>
          <a:prstGeom prst="rect">
            <a:avLst/>
          </a:prstGeom>
          <a:solidFill>
            <a:schemeClr val="accent4"/>
          </a:solidFill>
          <a:ln w="95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l">
              <a:lnSpc>
                <a:spcPct val="113000"/>
              </a:lnSpc>
              <a:spcBef>
                <a:spcPts val="600"/>
              </a:spcBef>
            </a:pPr>
            <a:r>
              <a:rPr lang="nb-NO" sz="1200" b="1" kern="1200" cap="all" baseline="0">
                <a:solidFill>
                  <a:schemeClr val="bg1"/>
                </a:solidFill>
                <a:latin typeface="+mn-lt"/>
                <a:ea typeface="+mn-ea"/>
                <a:cs typeface="+mn-cs"/>
              </a:rPr>
              <a:t>Business Assurance</a:t>
            </a:r>
          </a:p>
        </p:txBody>
      </p:sp>
      <p:sp>
        <p:nvSpPr>
          <p:cNvPr id="23" name="Subtitle 2"/>
          <p:cNvSpPr>
            <a:spLocks noGrp="1"/>
          </p:cNvSpPr>
          <p:nvPr>
            <p:ph type="subTitle" idx="1"/>
          </p:nvPr>
        </p:nvSpPr>
        <p:spPr>
          <a:xfrm>
            <a:off x="334431" y="5039166"/>
            <a:ext cx="8593670" cy="324036"/>
          </a:xfrm>
        </p:spPr>
        <p:txBody>
          <a:bodyPr/>
          <a:lstStyle>
            <a:lvl1pPr marL="0" indent="0" algn="l" defTabSz="914400" rtl="0" eaLnBrk="1" latinLnBrk="0" hangingPunct="1">
              <a:buNone/>
              <a:defRPr lang="en-US" sz="1800" b="1" kern="1200" dirty="0">
                <a:solidFill>
                  <a:schemeClr val="bg1"/>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b-NO"/>
              <a:t>Click to edit Master subtitle style</a:t>
            </a:r>
          </a:p>
        </p:txBody>
      </p:sp>
      <p:sp>
        <p:nvSpPr>
          <p:cNvPr id="30" name="SD_FLD_Draft" hidden="1"/>
          <p:cNvSpPr txBox="1">
            <a:spLocks noChangeArrowheads="1"/>
          </p:cNvSpPr>
          <p:nvPr userDrawn="1"/>
        </p:nvSpPr>
        <p:spPr bwMode="auto">
          <a:xfrm>
            <a:off x="5340350" y="5927025"/>
            <a:ext cx="1511300" cy="238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ctr">
              <a:spcBef>
                <a:spcPct val="50000"/>
              </a:spcBef>
            </a:pPr>
            <a:r>
              <a:rPr lang="nb-NO" altLang="ja-JP" sz="1600" b="0" cap="all" baseline="0">
                <a:solidFill>
                  <a:srgbClr val="C4262E"/>
                </a:solidFill>
                <a:ea typeface="ＭＳ Ｐゴシック" charset="-128"/>
                <a:cs typeface="Arial" charset="0"/>
              </a:rPr>
              <a:t>DRAFT</a:t>
            </a:r>
          </a:p>
        </p:txBody>
      </p:sp>
    </p:spTree>
    <p:extLst>
      <p:ext uri="{BB962C8B-B14F-4D97-AF65-F5344CB8AC3E}">
        <p14:creationId xmlns:p14="http://schemas.microsoft.com/office/powerpoint/2010/main" val="12506914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hapter slide">
    <p:spTree>
      <p:nvGrpSpPr>
        <p:cNvPr id="1" name=""/>
        <p:cNvGrpSpPr/>
        <p:nvPr/>
      </p:nvGrpSpPr>
      <p:grpSpPr>
        <a:xfrm>
          <a:off x="0" y="0"/>
          <a:ext cx="0" cy="0"/>
          <a:chOff x="0" y="0"/>
          <a:chExt cx="0" cy="0"/>
        </a:xfrm>
      </p:grpSpPr>
      <p:sp>
        <p:nvSpPr>
          <p:cNvPr id="7" name="Rectangle 6"/>
          <p:cNvSpPr/>
          <p:nvPr userDrawn="1"/>
        </p:nvSpPr>
        <p:spPr>
          <a:xfrm>
            <a:off x="1" y="260349"/>
            <a:ext cx="11857565" cy="565027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2" name="Title 1"/>
          <p:cNvSpPr>
            <a:spLocks noGrp="1"/>
          </p:cNvSpPr>
          <p:nvPr>
            <p:ph type="title"/>
          </p:nvPr>
        </p:nvSpPr>
        <p:spPr>
          <a:xfrm>
            <a:off x="334433" y="1268761"/>
            <a:ext cx="8593667" cy="1298228"/>
          </a:xfrm>
        </p:spPr>
        <p:txBody>
          <a:bodyPr anchor="t">
            <a:noAutofit/>
          </a:bodyPr>
          <a:lstStyle>
            <a:lvl1pPr algn="l">
              <a:defRPr sz="2400" b="1" cap="none" baseline="0">
                <a:solidFill>
                  <a:schemeClr val="bg1"/>
                </a:solidFill>
              </a:defRPr>
            </a:lvl1pPr>
          </a:lstStyle>
          <a:p>
            <a:r>
              <a:rPr lang="nb-NO"/>
              <a:t>Click to edit Master title style</a:t>
            </a:r>
          </a:p>
        </p:txBody>
      </p:sp>
      <p:sp>
        <p:nvSpPr>
          <p:cNvPr id="4" name="Date Placeholder 3"/>
          <p:cNvSpPr>
            <a:spLocks noGrp="1"/>
          </p:cNvSpPr>
          <p:nvPr>
            <p:ph type="dt" sz="half" idx="10"/>
          </p:nvPr>
        </p:nvSpPr>
        <p:spPr/>
        <p:txBody>
          <a:bodyPr/>
          <a:lstStyle/>
          <a:p>
            <a:endParaRPr lang="nb-NO"/>
          </a:p>
        </p:txBody>
      </p:sp>
      <p:sp>
        <p:nvSpPr>
          <p:cNvPr id="5" name="Footer Placeholder 4"/>
          <p:cNvSpPr>
            <a:spLocks noGrp="1"/>
          </p:cNvSpPr>
          <p:nvPr>
            <p:ph type="ftr" sz="quarter" idx="11"/>
          </p:nvPr>
        </p:nvSpPr>
        <p:spPr/>
        <p:txBody>
          <a:bodyPr/>
          <a:lstStyle/>
          <a:p>
            <a:endParaRPr lang="nb-NO"/>
          </a:p>
        </p:txBody>
      </p:sp>
      <p:sp>
        <p:nvSpPr>
          <p:cNvPr id="6" name="Slide Number Placeholder 5"/>
          <p:cNvSpPr>
            <a:spLocks noGrp="1"/>
          </p:cNvSpPr>
          <p:nvPr>
            <p:ph type="sldNum" sz="quarter" idx="12"/>
          </p:nvPr>
        </p:nvSpPr>
        <p:spPr/>
        <p:txBody>
          <a:bodyPr/>
          <a:lstStyle/>
          <a:p>
            <a:fld id="{5BA07366-CB75-4AA8-9E5B-928B849F427C}" type="slidenum">
              <a:rPr lang="nb-NO" smtClean="0"/>
              <a:t>‹#›</a:t>
            </a:fld>
            <a:endParaRPr lang="nb-NO"/>
          </a:p>
        </p:txBody>
      </p:sp>
      <p:sp>
        <p:nvSpPr>
          <p:cNvPr id="11" name="Rectangle 10"/>
          <p:cNvSpPr/>
          <p:nvPr userDrawn="1"/>
        </p:nvSpPr>
        <p:spPr>
          <a:xfrm>
            <a:off x="0" y="5794703"/>
            <a:ext cx="11856000" cy="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Tree>
    <p:extLst>
      <p:ext uri="{BB962C8B-B14F-4D97-AF65-F5344CB8AC3E}">
        <p14:creationId xmlns:p14="http://schemas.microsoft.com/office/powerpoint/2010/main" val="20929000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apter slide with image">
    <p:spTree>
      <p:nvGrpSpPr>
        <p:cNvPr id="1" name=""/>
        <p:cNvGrpSpPr/>
        <p:nvPr/>
      </p:nvGrpSpPr>
      <p:grpSpPr>
        <a:xfrm>
          <a:off x="0" y="0"/>
          <a:ext cx="0" cy="0"/>
          <a:chOff x="0" y="0"/>
          <a:chExt cx="0" cy="0"/>
        </a:xfrm>
      </p:grpSpPr>
      <p:sp>
        <p:nvSpPr>
          <p:cNvPr id="9" name="Picture Placeholder 8"/>
          <p:cNvSpPr>
            <a:spLocks noGrp="1"/>
          </p:cNvSpPr>
          <p:nvPr>
            <p:ph type="pic" sz="quarter" idx="13"/>
          </p:nvPr>
        </p:nvSpPr>
        <p:spPr>
          <a:xfrm>
            <a:off x="0" y="260349"/>
            <a:ext cx="11856000" cy="5650271"/>
          </a:xfrm>
          <a:solidFill>
            <a:schemeClr val="bg2">
              <a:lumMod val="40000"/>
              <a:lumOff val="60000"/>
            </a:schemeClr>
          </a:solidFill>
        </p:spPr>
        <p:txBody>
          <a:bodyPr/>
          <a:lstStyle>
            <a:lvl1pPr marL="0" indent="0" algn="ctr">
              <a:buNone/>
              <a:defRPr b="0"/>
            </a:lvl1pPr>
          </a:lstStyle>
          <a:p>
            <a:r>
              <a:rPr lang="nb-NO"/>
              <a:t>Click icon to add picture</a:t>
            </a:r>
          </a:p>
        </p:txBody>
      </p:sp>
      <p:sp>
        <p:nvSpPr>
          <p:cNvPr id="2" name="Title 1"/>
          <p:cNvSpPr>
            <a:spLocks noGrp="1"/>
          </p:cNvSpPr>
          <p:nvPr>
            <p:ph type="title"/>
          </p:nvPr>
        </p:nvSpPr>
        <p:spPr>
          <a:xfrm>
            <a:off x="334433" y="1268761"/>
            <a:ext cx="8593667" cy="1298228"/>
          </a:xfrm>
        </p:spPr>
        <p:txBody>
          <a:bodyPr anchor="t">
            <a:noAutofit/>
          </a:bodyPr>
          <a:lstStyle>
            <a:lvl1pPr algn="l">
              <a:defRPr sz="2400" b="1" cap="none" baseline="0">
                <a:solidFill>
                  <a:schemeClr val="bg1"/>
                </a:solidFill>
              </a:defRPr>
            </a:lvl1pPr>
          </a:lstStyle>
          <a:p>
            <a:r>
              <a:rPr lang="nb-NO"/>
              <a:t>Click to edit Master title style</a:t>
            </a:r>
          </a:p>
        </p:txBody>
      </p:sp>
      <p:sp>
        <p:nvSpPr>
          <p:cNvPr id="4" name="Date Placeholder 3"/>
          <p:cNvSpPr>
            <a:spLocks noGrp="1"/>
          </p:cNvSpPr>
          <p:nvPr>
            <p:ph type="dt" sz="half" idx="10"/>
          </p:nvPr>
        </p:nvSpPr>
        <p:spPr/>
        <p:txBody>
          <a:bodyPr/>
          <a:lstStyle/>
          <a:p>
            <a:endParaRPr lang="nb-NO"/>
          </a:p>
        </p:txBody>
      </p:sp>
      <p:sp>
        <p:nvSpPr>
          <p:cNvPr id="5" name="Footer Placeholder 4"/>
          <p:cNvSpPr>
            <a:spLocks noGrp="1"/>
          </p:cNvSpPr>
          <p:nvPr>
            <p:ph type="ftr" sz="quarter" idx="11"/>
          </p:nvPr>
        </p:nvSpPr>
        <p:spPr/>
        <p:txBody>
          <a:bodyPr/>
          <a:lstStyle/>
          <a:p>
            <a:endParaRPr lang="nb-NO"/>
          </a:p>
        </p:txBody>
      </p:sp>
      <p:sp>
        <p:nvSpPr>
          <p:cNvPr id="6" name="Slide Number Placeholder 5"/>
          <p:cNvSpPr>
            <a:spLocks noGrp="1"/>
          </p:cNvSpPr>
          <p:nvPr>
            <p:ph type="sldNum" sz="quarter" idx="12"/>
          </p:nvPr>
        </p:nvSpPr>
        <p:spPr/>
        <p:txBody>
          <a:bodyPr/>
          <a:lstStyle/>
          <a:p>
            <a:fld id="{5BA07366-CB75-4AA8-9E5B-928B849F427C}" type="slidenum">
              <a:rPr lang="nb-NO" smtClean="0"/>
              <a:t>‹#›</a:t>
            </a:fld>
            <a:endParaRPr lang="nb-NO"/>
          </a:p>
        </p:txBody>
      </p:sp>
      <p:sp>
        <p:nvSpPr>
          <p:cNvPr id="12" name="Table Placeholder 11"/>
          <p:cNvSpPr>
            <a:spLocks noGrp="1"/>
          </p:cNvSpPr>
          <p:nvPr>
            <p:ph type="tbl" sz="quarter" idx="14"/>
          </p:nvPr>
        </p:nvSpPr>
        <p:spPr>
          <a:xfrm>
            <a:off x="0" y="5796000"/>
            <a:ext cx="11856000" cy="27940"/>
          </a:xfrm>
          <a:solidFill>
            <a:schemeClr val="bg1"/>
          </a:solidFill>
        </p:spPr>
        <p:txBody>
          <a:bodyPr>
            <a:normAutofit/>
          </a:bodyPr>
          <a:lstStyle>
            <a:lvl1pPr>
              <a:defRPr sz="100">
                <a:solidFill>
                  <a:schemeClr val="bg1"/>
                </a:solidFill>
              </a:defRPr>
            </a:lvl1pPr>
          </a:lstStyle>
          <a:p>
            <a:r>
              <a:rPr lang="nb-NO"/>
              <a:t>Click icon to add table</a:t>
            </a:r>
          </a:p>
        </p:txBody>
      </p:sp>
    </p:spTree>
    <p:extLst>
      <p:ext uri="{BB962C8B-B14F-4D97-AF65-F5344CB8AC3E}">
        <p14:creationId xmlns:p14="http://schemas.microsoft.com/office/powerpoint/2010/main" val="24439818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a:t>Click to edit Master title style</a:t>
            </a:r>
          </a:p>
        </p:txBody>
      </p:sp>
      <p:sp>
        <p:nvSpPr>
          <p:cNvPr id="3" name="Content Placeholder 2"/>
          <p:cNvSpPr>
            <a:spLocks noGrp="1"/>
          </p:cNvSpPr>
          <p:nvPr>
            <p:ph sz="half" idx="1"/>
          </p:nvPr>
        </p:nvSpPr>
        <p:spPr>
          <a:xfrm>
            <a:off x="334431" y="1268414"/>
            <a:ext cx="5659969" cy="4645024"/>
          </a:xfrm>
        </p:spPr>
        <p:txBody>
          <a:bodyPr>
            <a:noAutofit/>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nb-NO"/>
              <a:t>Click to edit Master text styles</a:t>
            </a:r>
          </a:p>
          <a:p>
            <a:pPr lvl="1"/>
            <a:r>
              <a:rPr lang="nb-NO"/>
              <a:t>Second level</a:t>
            </a:r>
          </a:p>
          <a:p>
            <a:pPr lvl="2"/>
            <a:r>
              <a:rPr lang="nb-NO"/>
              <a:t>Third level</a:t>
            </a:r>
          </a:p>
          <a:p>
            <a:pPr lvl="3"/>
            <a:r>
              <a:rPr lang="nb-NO"/>
              <a:t>Fourth level</a:t>
            </a:r>
          </a:p>
          <a:p>
            <a:pPr lvl="4"/>
            <a:r>
              <a:rPr lang="nb-NO"/>
              <a:t>Fifth level</a:t>
            </a:r>
          </a:p>
        </p:txBody>
      </p:sp>
      <p:sp>
        <p:nvSpPr>
          <p:cNvPr id="4" name="Content Placeholder 3"/>
          <p:cNvSpPr>
            <a:spLocks noGrp="1"/>
          </p:cNvSpPr>
          <p:nvPr>
            <p:ph sz="half" idx="2"/>
          </p:nvPr>
        </p:nvSpPr>
        <p:spPr>
          <a:xfrm>
            <a:off x="6199188" y="1268414"/>
            <a:ext cx="5657454" cy="4645024"/>
          </a:xfrm>
        </p:spPr>
        <p:txBody>
          <a:bodyPr>
            <a:noAutofit/>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nb-NO"/>
              <a:t>Click to edit Master text styles</a:t>
            </a:r>
          </a:p>
          <a:p>
            <a:pPr lvl="1"/>
            <a:r>
              <a:rPr lang="nb-NO"/>
              <a:t>Second level</a:t>
            </a:r>
          </a:p>
          <a:p>
            <a:pPr lvl="2"/>
            <a:r>
              <a:rPr lang="nb-NO"/>
              <a:t>Third level</a:t>
            </a:r>
          </a:p>
          <a:p>
            <a:pPr lvl="3"/>
            <a:r>
              <a:rPr lang="nb-NO"/>
              <a:t>Fourth level</a:t>
            </a:r>
          </a:p>
          <a:p>
            <a:pPr lvl="4"/>
            <a:r>
              <a:rPr lang="nb-NO"/>
              <a:t>Fifth level</a:t>
            </a:r>
          </a:p>
        </p:txBody>
      </p:sp>
      <p:sp>
        <p:nvSpPr>
          <p:cNvPr id="5" name="Date Placeholder 4"/>
          <p:cNvSpPr>
            <a:spLocks noGrp="1"/>
          </p:cNvSpPr>
          <p:nvPr>
            <p:ph type="dt" sz="half" idx="10"/>
          </p:nvPr>
        </p:nvSpPr>
        <p:spPr/>
        <p:txBody>
          <a:bodyPr/>
          <a:lstStyle/>
          <a:p>
            <a:endParaRPr lang="nb-NO"/>
          </a:p>
        </p:txBody>
      </p:sp>
      <p:sp>
        <p:nvSpPr>
          <p:cNvPr id="6" name="Footer Placeholder 5"/>
          <p:cNvSpPr>
            <a:spLocks noGrp="1"/>
          </p:cNvSpPr>
          <p:nvPr>
            <p:ph type="ftr" sz="quarter" idx="11"/>
          </p:nvPr>
        </p:nvSpPr>
        <p:spPr/>
        <p:txBody>
          <a:bodyPr/>
          <a:lstStyle/>
          <a:p>
            <a:endParaRPr lang="nb-NO"/>
          </a:p>
        </p:txBody>
      </p:sp>
      <p:sp>
        <p:nvSpPr>
          <p:cNvPr id="7" name="Slide Number Placeholder 6"/>
          <p:cNvSpPr>
            <a:spLocks noGrp="1"/>
          </p:cNvSpPr>
          <p:nvPr>
            <p:ph type="sldNum" sz="quarter" idx="12"/>
          </p:nvPr>
        </p:nvSpPr>
        <p:spPr/>
        <p:txBody>
          <a:bodyPr/>
          <a:lstStyle/>
          <a:p>
            <a:fld id="{5BA07366-CB75-4AA8-9E5B-928B849F427C}" type="slidenum">
              <a:rPr lang="nb-NO" smtClean="0"/>
              <a:t>‹#›</a:t>
            </a:fld>
            <a:endParaRPr lang="nb-NO"/>
          </a:p>
        </p:txBody>
      </p:sp>
    </p:spTree>
    <p:extLst>
      <p:ext uri="{BB962C8B-B14F-4D97-AF65-F5344CB8AC3E}">
        <p14:creationId xmlns:p14="http://schemas.microsoft.com/office/powerpoint/2010/main" val="42380756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ntent with subheade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nb-NO"/>
              <a:t>Click to edit Master title style</a:t>
            </a:r>
          </a:p>
        </p:txBody>
      </p:sp>
      <p:sp>
        <p:nvSpPr>
          <p:cNvPr id="3" name="Text Placeholder 2"/>
          <p:cNvSpPr>
            <a:spLocks noGrp="1"/>
          </p:cNvSpPr>
          <p:nvPr>
            <p:ph type="body" idx="1"/>
          </p:nvPr>
        </p:nvSpPr>
        <p:spPr>
          <a:xfrm>
            <a:off x="334433" y="970248"/>
            <a:ext cx="5659967" cy="575287"/>
          </a:xfrm>
        </p:spPr>
        <p:txBody>
          <a:bodyPr anchor="b">
            <a:noAutofit/>
          </a:bodyPr>
          <a:lstStyle>
            <a:lvl1pPr marL="0" indent="0">
              <a:buNone/>
              <a:defRPr sz="1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a:t>Click to edit Master text styles</a:t>
            </a:r>
          </a:p>
        </p:txBody>
      </p:sp>
      <p:sp>
        <p:nvSpPr>
          <p:cNvPr id="5" name="Text Placeholder 4"/>
          <p:cNvSpPr>
            <a:spLocks noGrp="1"/>
          </p:cNvSpPr>
          <p:nvPr>
            <p:ph type="body" sz="quarter" idx="3"/>
          </p:nvPr>
        </p:nvSpPr>
        <p:spPr>
          <a:xfrm>
            <a:off x="6199187" y="970248"/>
            <a:ext cx="5657453" cy="576000"/>
          </a:xfrm>
        </p:spPr>
        <p:txBody>
          <a:bodyPr anchor="b">
            <a:noAutofit/>
          </a:bodyPr>
          <a:lstStyle>
            <a:lvl1pPr marL="0" indent="0">
              <a:buNone/>
              <a:defRPr sz="1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a:t>Click to edit Master text styles</a:t>
            </a:r>
          </a:p>
        </p:txBody>
      </p:sp>
      <p:sp>
        <p:nvSpPr>
          <p:cNvPr id="7" name="Date Placeholder 6"/>
          <p:cNvSpPr>
            <a:spLocks noGrp="1"/>
          </p:cNvSpPr>
          <p:nvPr>
            <p:ph type="dt" sz="half" idx="10"/>
          </p:nvPr>
        </p:nvSpPr>
        <p:spPr/>
        <p:txBody>
          <a:bodyPr/>
          <a:lstStyle/>
          <a:p>
            <a:endParaRPr lang="nb-NO"/>
          </a:p>
        </p:txBody>
      </p:sp>
      <p:sp>
        <p:nvSpPr>
          <p:cNvPr id="8" name="Footer Placeholder 7"/>
          <p:cNvSpPr>
            <a:spLocks noGrp="1"/>
          </p:cNvSpPr>
          <p:nvPr>
            <p:ph type="ftr" sz="quarter" idx="11"/>
          </p:nvPr>
        </p:nvSpPr>
        <p:spPr/>
        <p:txBody>
          <a:bodyPr/>
          <a:lstStyle/>
          <a:p>
            <a:endParaRPr lang="nb-NO"/>
          </a:p>
        </p:txBody>
      </p:sp>
      <p:sp>
        <p:nvSpPr>
          <p:cNvPr id="9" name="Slide Number Placeholder 8"/>
          <p:cNvSpPr>
            <a:spLocks noGrp="1"/>
          </p:cNvSpPr>
          <p:nvPr>
            <p:ph type="sldNum" sz="quarter" idx="12"/>
          </p:nvPr>
        </p:nvSpPr>
        <p:spPr/>
        <p:txBody>
          <a:bodyPr/>
          <a:lstStyle/>
          <a:p>
            <a:fld id="{5BA07366-CB75-4AA8-9E5B-928B849F427C}" type="slidenum">
              <a:rPr lang="nb-NO" smtClean="0"/>
              <a:t>‹#›</a:t>
            </a:fld>
            <a:endParaRPr lang="nb-NO"/>
          </a:p>
        </p:txBody>
      </p:sp>
      <p:sp>
        <p:nvSpPr>
          <p:cNvPr id="12" name="Content Placeholder 2"/>
          <p:cNvSpPr>
            <a:spLocks noGrp="1"/>
          </p:cNvSpPr>
          <p:nvPr>
            <p:ph sz="half" idx="13"/>
          </p:nvPr>
        </p:nvSpPr>
        <p:spPr>
          <a:xfrm>
            <a:off x="334431" y="1627201"/>
            <a:ext cx="5659969" cy="4286238"/>
          </a:xfrm>
        </p:spPr>
        <p:txBody>
          <a:bodyPr>
            <a:noAutofit/>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nb-NO"/>
              <a:t>Click to edit Master text styles</a:t>
            </a:r>
          </a:p>
          <a:p>
            <a:pPr lvl="1"/>
            <a:r>
              <a:rPr lang="nb-NO"/>
              <a:t>Second level</a:t>
            </a:r>
          </a:p>
          <a:p>
            <a:pPr lvl="2"/>
            <a:r>
              <a:rPr lang="nb-NO"/>
              <a:t>Third level</a:t>
            </a:r>
          </a:p>
          <a:p>
            <a:pPr lvl="3"/>
            <a:r>
              <a:rPr lang="nb-NO"/>
              <a:t>Fourth level</a:t>
            </a:r>
          </a:p>
          <a:p>
            <a:pPr lvl="4"/>
            <a:r>
              <a:rPr lang="nb-NO"/>
              <a:t>Fifth level</a:t>
            </a:r>
          </a:p>
        </p:txBody>
      </p:sp>
      <p:sp>
        <p:nvSpPr>
          <p:cNvPr id="13" name="Content Placeholder 3"/>
          <p:cNvSpPr>
            <a:spLocks noGrp="1"/>
          </p:cNvSpPr>
          <p:nvPr>
            <p:ph sz="half" idx="2"/>
          </p:nvPr>
        </p:nvSpPr>
        <p:spPr>
          <a:xfrm>
            <a:off x="6199188" y="1627201"/>
            <a:ext cx="5657454" cy="4286238"/>
          </a:xfrm>
        </p:spPr>
        <p:txBody>
          <a:bodyPr>
            <a:noAutofit/>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nb-NO"/>
              <a:t>Click to edit Master text styles</a:t>
            </a:r>
          </a:p>
          <a:p>
            <a:pPr lvl="1"/>
            <a:r>
              <a:rPr lang="nb-NO"/>
              <a:t>Second level</a:t>
            </a:r>
          </a:p>
          <a:p>
            <a:pPr lvl="2"/>
            <a:r>
              <a:rPr lang="nb-NO"/>
              <a:t>Third level</a:t>
            </a:r>
          </a:p>
          <a:p>
            <a:pPr lvl="3"/>
            <a:r>
              <a:rPr lang="nb-NO"/>
              <a:t>Fourth level</a:t>
            </a:r>
          </a:p>
          <a:p>
            <a:pPr lvl="4"/>
            <a:r>
              <a:rPr lang="nb-NO"/>
              <a:t>Fifth level</a:t>
            </a:r>
          </a:p>
        </p:txBody>
      </p:sp>
    </p:spTree>
    <p:extLst>
      <p:ext uri="{BB962C8B-B14F-4D97-AF65-F5344CB8AC3E}">
        <p14:creationId xmlns:p14="http://schemas.microsoft.com/office/powerpoint/2010/main" val="28011361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theme" Target="../theme/theme2.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3" descr="U:\DNV\New upgrading projects received September 2013\PPT project assigned September 2013-\work\A4 PPT logos.emf"/>
          <p:cNvPicPr>
            <a:picLocks noChangeAspect="1" noChangeArrowheads="1"/>
          </p:cNvPicPr>
          <p:nvPr userDrawn="1"/>
        </p:nvPicPr>
        <p:blipFill rotWithShape="1">
          <a:blip r:embed="rId19" cstate="print">
            <a:extLst>
              <a:ext uri="{28A0092B-C50C-407E-A947-70E740481C1C}">
                <a14:useLocalDpi xmlns:a14="http://schemas.microsoft.com/office/drawing/2010/main" val="0"/>
              </a:ext>
            </a:extLst>
          </a:blip>
          <a:srcRect l="59" r="-1" b="-44689"/>
          <a:stretch/>
        </p:blipFill>
        <p:spPr bwMode="auto">
          <a:xfrm>
            <a:off x="-1" y="6202575"/>
            <a:ext cx="11856377" cy="58918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334433" y="241082"/>
            <a:ext cx="11522208" cy="670086"/>
          </a:xfrm>
          <a:prstGeom prst="rect">
            <a:avLst/>
          </a:prstGeom>
        </p:spPr>
        <p:txBody>
          <a:bodyPr vert="horz" lIns="0" tIns="0" rIns="0" bIns="0" rtlCol="0" anchor="b" anchorCtr="0">
            <a:noAutofit/>
          </a:bodyPr>
          <a:lstStyle/>
          <a:p>
            <a:r>
              <a:rPr lang="nb-NO" noProof="0"/>
              <a:t>Click to edit Master title style</a:t>
            </a:r>
          </a:p>
        </p:txBody>
      </p:sp>
      <p:sp>
        <p:nvSpPr>
          <p:cNvPr id="3" name="Text Placeholder 2"/>
          <p:cNvSpPr>
            <a:spLocks noGrp="1"/>
          </p:cNvSpPr>
          <p:nvPr>
            <p:ph type="body" idx="1"/>
          </p:nvPr>
        </p:nvSpPr>
        <p:spPr>
          <a:xfrm>
            <a:off x="334433" y="1268412"/>
            <a:ext cx="11522208" cy="4644347"/>
          </a:xfrm>
          <a:prstGeom prst="rect">
            <a:avLst/>
          </a:prstGeom>
        </p:spPr>
        <p:txBody>
          <a:bodyPr vert="horz" lIns="0" tIns="0" rIns="0" bIns="0" rtlCol="0">
            <a:noAutofit/>
          </a:bodyPr>
          <a:lstStyle/>
          <a:p>
            <a:pPr lvl="0"/>
            <a:r>
              <a:rPr lang="nb-NO" noProof="0"/>
              <a:t>Click to edit Master text styles</a:t>
            </a:r>
          </a:p>
          <a:p>
            <a:pPr lvl="1"/>
            <a:r>
              <a:rPr lang="nb-NO" noProof="0"/>
              <a:t>Second level</a:t>
            </a:r>
          </a:p>
          <a:p>
            <a:pPr lvl="2"/>
            <a:r>
              <a:rPr lang="nb-NO" noProof="0"/>
              <a:t>Third level</a:t>
            </a:r>
          </a:p>
          <a:p>
            <a:pPr lvl="3"/>
            <a:r>
              <a:rPr lang="nb-NO" noProof="0"/>
              <a:t>Fourth level</a:t>
            </a:r>
          </a:p>
          <a:p>
            <a:pPr lvl="4"/>
            <a:r>
              <a:rPr lang="nb-NO" noProof="0"/>
              <a:t>Fifth level</a:t>
            </a:r>
          </a:p>
        </p:txBody>
      </p:sp>
      <p:sp>
        <p:nvSpPr>
          <p:cNvPr id="4" name="Date Placeholder 3"/>
          <p:cNvSpPr>
            <a:spLocks noGrp="1"/>
          </p:cNvSpPr>
          <p:nvPr>
            <p:ph type="dt" sz="half" idx="2"/>
          </p:nvPr>
        </p:nvSpPr>
        <p:spPr>
          <a:xfrm>
            <a:off x="0" y="6912000"/>
            <a:ext cx="0" cy="0"/>
          </a:xfrm>
          <a:prstGeom prst="rect">
            <a:avLst/>
          </a:prstGeom>
        </p:spPr>
        <p:txBody>
          <a:bodyPr vert="horz" lIns="0" tIns="0" rIns="0" bIns="0" rtlCol="0" anchor="t" anchorCtr="0"/>
          <a:lstStyle>
            <a:lvl1pPr algn="r">
              <a:defRPr sz="100">
                <a:noFill/>
              </a:defRPr>
            </a:lvl1pPr>
          </a:lstStyle>
          <a:p>
            <a:endParaRPr lang="nb-NO"/>
          </a:p>
        </p:txBody>
      </p:sp>
      <p:sp>
        <p:nvSpPr>
          <p:cNvPr id="5" name="Footer Placeholder 4"/>
          <p:cNvSpPr>
            <a:spLocks noGrp="1"/>
          </p:cNvSpPr>
          <p:nvPr>
            <p:ph type="ftr" sz="quarter" idx="3"/>
          </p:nvPr>
        </p:nvSpPr>
        <p:spPr>
          <a:xfrm>
            <a:off x="334433" y="6687696"/>
            <a:ext cx="4141386" cy="174133"/>
          </a:xfrm>
          <a:prstGeom prst="rect">
            <a:avLst/>
          </a:prstGeom>
        </p:spPr>
        <p:txBody>
          <a:bodyPr vert="horz" lIns="0" tIns="0" rIns="0" bIns="0" rtlCol="0" anchor="t" anchorCtr="0"/>
          <a:lstStyle>
            <a:lvl1pPr algn="l">
              <a:defRPr sz="800" b="1">
                <a:solidFill>
                  <a:schemeClr val="tx1"/>
                </a:solidFill>
              </a:defRPr>
            </a:lvl1pPr>
          </a:lstStyle>
          <a:p>
            <a:endParaRPr lang="nb-NO"/>
          </a:p>
        </p:txBody>
      </p:sp>
      <p:sp>
        <p:nvSpPr>
          <p:cNvPr id="6" name="Slide Number Placeholder 5"/>
          <p:cNvSpPr>
            <a:spLocks noGrp="1"/>
          </p:cNvSpPr>
          <p:nvPr>
            <p:ph type="sldNum" sz="quarter" idx="4"/>
          </p:nvPr>
        </p:nvSpPr>
        <p:spPr>
          <a:xfrm>
            <a:off x="334431" y="6508356"/>
            <a:ext cx="276467" cy="179340"/>
          </a:xfrm>
          <a:prstGeom prst="rect">
            <a:avLst/>
          </a:prstGeom>
        </p:spPr>
        <p:txBody>
          <a:bodyPr vert="horz" lIns="0" tIns="0" rIns="0" bIns="0" rtlCol="0" anchor="t" anchorCtr="0"/>
          <a:lstStyle>
            <a:lvl1pPr algn="l">
              <a:defRPr sz="800">
                <a:solidFill>
                  <a:schemeClr val="tx1"/>
                </a:solidFill>
              </a:defRPr>
            </a:lvl1pPr>
          </a:lstStyle>
          <a:p>
            <a:fld id="{5BA07366-CB75-4AA8-9E5B-928B849F427C}" type="slidenum">
              <a:rPr lang="nb-NO" smtClean="0"/>
              <a:pPr/>
              <a:t>‹#›</a:t>
            </a:fld>
            <a:endParaRPr lang="nb-NO"/>
          </a:p>
        </p:txBody>
      </p:sp>
      <p:sp>
        <p:nvSpPr>
          <p:cNvPr id="11" name="SD_FLD_Copyright"/>
          <p:cNvSpPr txBox="1"/>
          <p:nvPr userDrawn="1"/>
        </p:nvSpPr>
        <p:spPr>
          <a:xfrm>
            <a:off x="610899" y="6508357"/>
            <a:ext cx="540212" cy="123111"/>
          </a:xfrm>
          <a:prstGeom prst="rect">
            <a:avLst/>
          </a:prstGeom>
          <a:noFill/>
        </p:spPr>
        <p:txBody>
          <a:bodyPr wrap="none" lIns="0" tIns="0" rIns="0" bIns="0" rtlCol="0">
            <a:spAutoFit/>
          </a:bodyPr>
          <a:lstStyle/>
          <a:p>
            <a:r>
              <a:rPr lang="nb-NO" sz="800" noProof="0">
                <a:solidFill>
                  <a:schemeClr val="tx1"/>
                </a:solidFill>
              </a:rPr>
              <a:t>DNV GL ©</a:t>
            </a:r>
          </a:p>
        </p:txBody>
      </p:sp>
      <p:cxnSp>
        <p:nvCxnSpPr>
          <p:cNvPr id="15" name="Straight Connector 14"/>
          <p:cNvCxnSpPr/>
          <p:nvPr userDrawn="1"/>
        </p:nvCxnSpPr>
        <p:spPr>
          <a:xfrm>
            <a:off x="1" y="951174"/>
            <a:ext cx="11856641" cy="0"/>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sp>
        <p:nvSpPr>
          <p:cNvPr id="12" name="SD_FLD_Confidentiality"/>
          <p:cNvSpPr/>
          <p:nvPr userDrawn="1"/>
        </p:nvSpPr>
        <p:spPr>
          <a:xfrm>
            <a:off x="334433" y="6022832"/>
            <a:ext cx="2845013" cy="160319"/>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algn="l" defTabSz="914400" rtl="0" eaLnBrk="1" latinLnBrk="0" hangingPunct="1">
              <a:lnSpc>
                <a:spcPct val="113000"/>
              </a:lnSpc>
              <a:spcBef>
                <a:spcPts val="600"/>
              </a:spcBef>
            </a:pPr>
            <a:endParaRPr lang="nb-NO" sz="800" b="1" kern="1200">
              <a:solidFill>
                <a:srgbClr val="000000"/>
              </a:solidFill>
              <a:latin typeface="+mn-lt"/>
              <a:ea typeface="+mn-ea"/>
              <a:cs typeface="+mn-cs"/>
            </a:endParaRPr>
          </a:p>
        </p:txBody>
      </p:sp>
      <p:sp>
        <p:nvSpPr>
          <p:cNvPr id="13" name="SD_FLD_Draft" hidden="1"/>
          <p:cNvSpPr txBox="1">
            <a:spLocks noChangeArrowheads="1"/>
          </p:cNvSpPr>
          <p:nvPr userDrawn="1"/>
        </p:nvSpPr>
        <p:spPr bwMode="auto">
          <a:xfrm>
            <a:off x="5340350" y="5927025"/>
            <a:ext cx="1511300" cy="238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ctr">
              <a:spcBef>
                <a:spcPct val="50000"/>
              </a:spcBef>
            </a:pPr>
            <a:r>
              <a:rPr lang="nb-NO" altLang="ja-JP" sz="1600" b="0" cap="all" baseline="0">
                <a:solidFill>
                  <a:srgbClr val="C4262E"/>
                </a:solidFill>
                <a:ea typeface="ＭＳ Ｐゴシック" charset="-128"/>
                <a:cs typeface="Arial" charset="0"/>
              </a:rPr>
              <a:t>DRAFT</a:t>
            </a:r>
          </a:p>
        </p:txBody>
      </p:sp>
      <p:sp>
        <p:nvSpPr>
          <p:cNvPr id="16" name="SD_FLD_DocumentDate"/>
          <p:cNvSpPr txBox="1">
            <a:spLocks noChangeArrowheads="1"/>
          </p:cNvSpPr>
          <p:nvPr userDrawn="1"/>
        </p:nvSpPr>
        <p:spPr bwMode="auto">
          <a:xfrm>
            <a:off x="2255572" y="6508356"/>
            <a:ext cx="3740415" cy="18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spcBef>
                <a:spcPct val="50000"/>
              </a:spcBef>
            </a:pPr>
            <a:r>
              <a:rPr lang="nb-NO" altLang="ja-JP" sz="800">
                <a:solidFill>
                  <a:schemeClr val="tx1"/>
                </a:solidFill>
                <a:ea typeface="ＭＳ Ｐゴシック" charset="-128"/>
                <a:cs typeface="Arial" charset="0"/>
              </a:rPr>
              <a:t>08 December 2019</a:t>
            </a:r>
          </a:p>
        </p:txBody>
      </p:sp>
    </p:spTree>
    <p:extLst>
      <p:ext uri="{BB962C8B-B14F-4D97-AF65-F5344CB8AC3E}">
        <p14:creationId xmlns:p14="http://schemas.microsoft.com/office/powerpoint/2010/main" val="4382260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61" r:id="rId4"/>
    <p:sldLayoutId id="2147483662" r:id="rId5"/>
    <p:sldLayoutId id="2147483651" r:id="rId6"/>
    <p:sldLayoutId id="2147483665" r:id="rId7"/>
    <p:sldLayoutId id="2147483652" r:id="rId8"/>
    <p:sldLayoutId id="2147483653" r:id="rId9"/>
    <p:sldLayoutId id="2147483664" r:id="rId10"/>
    <p:sldLayoutId id="2147483666" r:id="rId11"/>
    <p:sldLayoutId id="2147483677" r:id="rId12"/>
    <p:sldLayoutId id="2147483675" r:id="rId13"/>
    <p:sldLayoutId id="2147483676" r:id="rId14"/>
    <p:sldLayoutId id="2147483654" r:id="rId15"/>
    <p:sldLayoutId id="2147483655" r:id="rId16"/>
    <p:sldLayoutId id="2147483667" r:id="rId17"/>
  </p:sldLayoutIdLst>
  <p:hf hdr="0" ftr="0" dt="0"/>
  <p:txStyles>
    <p:titleStyle>
      <a:lvl1pPr algn="l" defTabSz="914400" rtl="0" eaLnBrk="1" latinLnBrk="0" hangingPunct="1">
        <a:spcBef>
          <a:spcPct val="0"/>
        </a:spcBef>
        <a:buNone/>
        <a:defRPr sz="2000" b="1" kern="1200">
          <a:solidFill>
            <a:schemeClr val="accent4"/>
          </a:solidFill>
          <a:latin typeface="+mj-lt"/>
          <a:ea typeface="+mj-ea"/>
          <a:cs typeface="+mj-cs"/>
        </a:defRPr>
      </a:lvl1pPr>
    </p:titleStyle>
    <p:bodyStyle>
      <a:lvl1pPr marL="180000" indent="-180000" algn="l" defTabSz="914400" rtl="0" eaLnBrk="1" latinLnBrk="0" hangingPunct="1">
        <a:lnSpc>
          <a:spcPct val="114000"/>
        </a:lnSpc>
        <a:spcBef>
          <a:spcPts val="600"/>
        </a:spcBef>
        <a:buClr>
          <a:srgbClr val="3F9C35"/>
        </a:buClr>
        <a:buFont typeface="Wingdings" panose="05000000000000000000" pitchFamily="2" charset="2"/>
        <a:buChar char="§"/>
        <a:defRPr sz="1800" b="0" kern="1200">
          <a:solidFill>
            <a:schemeClr val="tx1"/>
          </a:solidFill>
          <a:latin typeface="+mn-lt"/>
          <a:ea typeface="+mn-ea"/>
          <a:cs typeface="+mn-cs"/>
        </a:defRPr>
      </a:lvl1pPr>
      <a:lvl2pPr marL="396000" indent="-198000" algn="l" defTabSz="914400" rtl="0" eaLnBrk="1" latinLnBrk="0" hangingPunct="1">
        <a:lnSpc>
          <a:spcPct val="114000"/>
        </a:lnSpc>
        <a:spcBef>
          <a:spcPts val="600"/>
        </a:spcBef>
        <a:buClr>
          <a:srgbClr val="3F9C35"/>
        </a:buClr>
        <a:buFont typeface="Arial" pitchFamily="34" charset="0"/>
        <a:buChar char="–"/>
        <a:defRPr sz="1800" kern="1200">
          <a:solidFill>
            <a:schemeClr val="tx1"/>
          </a:solidFill>
          <a:latin typeface="+mn-lt"/>
          <a:ea typeface="+mn-ea"/>
          <a:cs typeface="+mn-cs"/>
        </a:defRPr>
      </a:lvl2pPr>
      <a:lvl3pPr marL="612000" indent="-198000" algn="l" defTabSz="914400" rtl="0" eaLnBrk="1" latinLnBrk="0" hangingPunct="1">
        <a:lnSpc>
          <a:spcPct val="114000"/>
        </a:lnSpc>
        <a:spcBef>
          <a:spcPts val="600"/>
        </a:spcBef>
        <a:buClr>
          <a:srgbClr val="3F9C35"/>
        </a:buClr>
        <a:buFont typeface="Arial" pitchFamily="34" charset="0"/>
        <a:buChar char="–"/>
        <a:defRPr sz="1800" kern="1200">
          <a:solidFill>
            <a:schemeClr val="tx1"/>
          </a:solidFill>
          <a:latin typeface="+mn-lt"/>
          <a:ea typeface="+mn-ea"/>
          <a:cs typeface="+mn-cs"/>
        </a:defRPr>
      </a:lvl3pPr>
      <a:lvl4pPr marL="828000" indent="-198000" algn="l" defTabSz="914400" rtl="0" eaLnBrk="1" latinLnBrk="0" hangingPunct="1">
        <a:lnSpc>
          <a:spcPct val="114000"/>
        </a:lnSpc>
        <a:spcBef>
          <a:spcPts val="600"/>
        </a:spcBef>
        <a:buClr>
          <a:srgbClr val="3F9C35"/>
        </a:buClr>
        <a:buFont typeface="Arial" pitchFamily="34" charset="0"/>
        <a:buChar char="–"/>
        <a:defRPr sz="1800" kern="1200">
          <a:solidFill>
            <a:schemeClr val="tx1"/>
          </a:solidFill>
          <a:latin typeface="+mn-lt"/>
          <a:ea typeface="+mn-ea"/>
          <a:cs typeface="+mn-cs"/>
        </a:defRPr>
      </a:lvl4pPr>
      <a:lvl5pPr marL="1044000" indent="-198000" algn="l" defTabSz="914400" rtl="0" eaLnBrk="1" latinLnBrk="0" hangingPunct="1">
        <a:lnSpc>
          <a:spcPct val="114000"/>
        </a:lnSpc>
        <a:spcBef>
          <a:spcPts val="600"/>
        </a:spcBef>
        <a:buClr>
          <a:srgbClr val="3F9C35"/>
        </a:buClr>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8" userDrawn="1">
          <p15:clr>
            <a:srgbClr val="F26B43"/>
          </p15:clr>
        </p15:guide>
        <p15:guide id="2" orient="horz" pos="4160" userDrawn="1">
          <p15:clr>
            <a:srgbClr val="F26B43"/>
          </p15:clr>
        </p15:guide>
        <p15:guide id="3" orient="horz" pos="848" userDrawn="1">
          <p15:clr>
            <a:srgbClr val="F26B43"/>
          </p15:clr>
        </p15:guide>
        <p15:guide id="4" orient="horz" pos="800" userDrawn="1">
          <p15:clr>
            <a:srgbClr val="F26B43"/>
          </p15:clr>
        </p15:guide>
        <p15:guide id="5" orient="horz" pos="3728" userDrawn="1">
          <p15:clr>
            <a:srgbClr val="F26B43"/>
          </p15:clr>
        </p15:guide>
        <p15:guide id="6" pos="1928" userDrawn="1">
          <p15:clr>
            <a:srgbClr val="F26B43"/>
          </p15:clr>
        </p15:guide>
        <p15:guide id="7" pos="208" userDrawn="1">
          <p15:clr>
            <a:srgbClr val="F26B43"/>
          </p15:clr>
        </p15:guide>
        <p15:guide id="8" pos="7472" userDrawn="1">
          <p15:clr>
            <a:srgbClr val="F26B43"/>
          </p15:clr>
        </p15:guide>
        <p15:guide id="9" pos="5752" userDrawn="1">
          <p15:clr>
            <a:srgbClr val="F26B43"/>
          </p15:clr>
        </p15:guide>
        <p15:guide id="10" pos="5624" userDrawn="1">
          <p15:clr>
            <a:srgbClr val="F26B43"/>
          </p15:clr>
        </p15:guide>
        <p15:guide id="11" pos="3904" userDrawn="1">
          <p15:clr>
            <a:srgbClr val="F26B43"/>
          </p15:clr>
        </p15:guide>
        <p15:guide id="12" pos="3776" userDrawn="1">
          <p15:clr>
            <a:srgbClr val="F26B43"/>
          </p15:clr>
        </p15:guide>
        <p15:guide id="13" pos="2056"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3" descr="U:\DNV\New upgrading projects received September 2013\PPT project assigned September 2013-\work\A4 PPT logos.emf"/>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l="59" r="-1" b="-44689"/>
          <a:stretch/>
        </p:blipFill>
        <p:spPr bwMode="auto">
          <a:xfrm>
            <a:off x="-1" y="6202575"/>
            <a:ext cx="11856377" cy="58918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334433" y="241082"/>
            <a:ext cx="11522208" cy="670086"/>
          </a:xfrm>
          <a:prstGeom prst="rect">
            <a:avLst/>
          </a:prstGeom>
        </p:spPr>
        <p:txBody>
          <a:bodyPr vert="horz" lIns="0" tIns="0" rIns="0" bIns="0" rtlCol="0" anchor="b" anchorCtr="0">
            <a:noAutofit/>
          </a:bodyPr>
          <a:lstStyle/>
          <a:p>
            <a:r>
              <a:rPr lang="nb-NO" noProof="0"/>
              <a:t>Click to edit Master title style</a:t>
            </a:r>
          </a:p>
        </p:txBody>
      </p:sp>
      <p:sp>
        <p:nvSpPr>
          <p:cNvPr id="3" name="Text Placeholder 2"/>
          <p:cNvSpPr>
            <a:spLocks noGrp="1"/>
          </p:cNvSpPr>
          <p:nvPr>
            <p:ph type="body" idx="1"/>
          </p:nvPr>
        </p:nvSpPr>
        <p:spPr>
          <a:xfrm>
            <a:off x="334433" y="1268412"/>
            <a:ext cx="11522208" cy="4644347"/>
          </a:xfrm>
          <a:prstGeom prst="rect">
            <a:avLst/>
          </a:prstGeom>
        </p:spPr>
        <p:txBody>
          <a:bodyPr vert="horz" lIns="0" tIns="0" rIns="0" bIns="0" rtlCol="0">
            <a:noAutofit/>
          </a:bodyPr>
          <a:lstStyle/>
          <a:p>
            <a:pPr lvl="0"/>
            <a:r>
              <a:rPr lang="nb-NO" noProof="0"/>
              <a:t>Click to edit Master text styles</a:t>
            </a:r>
          </a:p>
          <a:p>
            <a:pPr lvl="1"/>
            <a:r>
              <a:rPr lang="nb-NO" noProof="0"/>
              <a:t>Second level</a:t>
            </a:r>
          </a:p>
          <a:p>
            <a:pPr lvl="2"/>
            <a:r>
              <a:rPr lang="nb-NO" noProof="0"/>
              <a:t>Third level</a:t>
            </a:r>
          </a:p>
          <a:p>
            <a:pPr lvl="3"/>
            <a:r>
              <a:rPr lang="nb-NO" noProof="0"/>
              <a:t>Fourth level</a:t>
            </a:r>
          </a:p>
          <a:p>
            <a:pPr lvl="4"/>
            <a:r>
              <a:rPr lang="nb-NO" noProof="0"/>
              <a:t>Fifth level</a:t>
            </a:r>
          </a:p>
        </p:txBody>
      </p:sp>
      <p:sp>
        <p:nvSpPr>
          <p:cNvPr id="4" name="Date Placeholder 3"/>
          <p:cNvSpPr>
            <a:spLocks noGrp="1"/>
          </p:cNvSpPr>
          <p:nvPr>
            <p:ph type="dt" sz="half" idx="2"/>
          </p:nvPr>
        </p:nvSpPr>
        <p:spPr>
          <a:xfrm>
            <a:off x="0" y="6912000"/>
            <a:ext cx="0" cy="0"/>
          </a:xfrm>
          <a:prstGeom prst="rect">
            <a:avLst/>
          </a:prstGeom>
        </p:spPr>
        <p:txBody>
          <a:bodyPr vert="horz" lIns="0" tIns="0" rIns="0" bIns="0" rtlCol="0" anchor="t" anchorCtr="0"/>
          <a:lstStyle>
            <a:lvl1pPr algn="r">
              <a:defRPr sz="100">
                <a:noFill/>
              </a:defRPr>
            </a:lvl1pPr>
          </a:lstStyle>
          <a:p>
            <a:endParaRPr lang="nb-NO"/>
          </a:p>
        </p:txBody>
      </p:sp>
      <p:sp>
        <p:nvSpPr>
          <p:cNvPr id="5" name="Footer Placeholder 4"/>
          <p:cNvSpPr>
            <a:spLocks noGrp="1"/>
          </p:cNvSpPr>
          <p:nvPr>
            <p:ph type="ftr" sz="quarter" idx="3"/>
          </p:nvPr>
        </p:nvSpPr>
        <p:spPr>
          <a:xfrm>
            <a:off x="334433" y="6687696"/>
            <a:ext cx="4141386" cy="174133"/>
          </a:xfrm>
          <a:prstGeom prst="rect">
            <a:avLst/>
          </a:prstGeom>
        </p:spPr>
        <p:txBody>
          <a:bodyPr vert="horz" lIns="0" tIns="0" rIns="0" bIns="0" rtlCol="0" anchor="t" anchorCtr="0"/>
          <a:lstStyle>
            <a:lvl1pPr algn="l">
              <a:defRPr sz="800" b="1">
                <a:solidFill>
                  <a:schemeClr val="tx1"/>
                </a:solidFill>
              </a:defRPr>
            </a:lvl1pPr>
          </a:lstStyle>
          <a:p>
            <a:endParaRPr lang="nb-NO"/>
          </a:p>
        </p:txBody>
      </p:sp>
      <p:sp>
        <p:nvSpPr>
          <p:cNvPr id="6" name="Slide Number Placeholder 5"/>
          <p:cNvSpPr>
            <a:spLocks noGrp="1"/>
          </p:cNvSpPr>
          <p:nvPr>
            <p:ph type="sldNum" sz="quarter" idx="4"/>
          </p:nvPr>
        </p:nvSpPr>
        <p:spPr>
          <a:xfrm>
            <a:off x="334431" y="6508356"/>
            <a:ext cx="276467" cy="179340"/>
          </a:xfrm>
          <a:prstGeom prst="rect">
            <a:avLst/>
          </a:prstGeom>
        </p:spPr>
        <p:txBody>
          <a:bodyPr vert="horz" lIns="0" tIns="0" rIns="0" bIns="0" rtlCol="0" anchor="t" anchorCtr="0"/>
          <a:lstStyle>
            <a:lvl1pPr algn="l">
              <a:defRPr sz="800">
                <a:solidFill>
                  <a:schemeClr val="tx1"/>
                </a:solidFill>
              </a:defRPr>
            </a:lvl1pPr>
          </a:lstStyle>
          <a:p>
            <a:fld id="{5BA07366-CB75-4AA8-9E5B-928B849F427C}" type="slidenum">
              <a:rPr lang="nb-NO" smtClean="0"/>
              <a:pPr/>
              <a:t>‹#›</a:t>
            </a:fld>
            <a:endParaRPr lang="nb-NO"/>
          </a:p>
        </p:txBody>
      </p:sp>
      <p:sp>
        <p:nvSpPr>
          <p:cNvPr id="11" name="SD_FLD_Copyright"/>
          <p:cNvSpPr txBox="1"/>
          <p:nvPr userDrawn="1"/>
        </p:nvSpPr>
        <p:spPr>
          <a:xfrm>
            <a:off x="610899" y="6508357"/>
            <a:ext cx="540212" cy="123111"/>
          </a:xfrm>
          <a:prstGeom prst="rect">
            <a:avLst/>
          </a:prstGeom>
          <a:noFill/>
        </p:spPr>
        <p:txBody>
          <a:bodyPr wrap="none" lIns="0" tIns="0" rIns="0" bIns="0" rtlCol="0">
            <a:spAutoFit/>
          </a:bodyPr>
          <a:lstStyle/>
          <a:p>
            <a:r>
              <a:rPr lang="nb-NO" sz="800" noProof="0">
                <a:solidFill>
                  <a:schemeClr val="tx1"/>
                </a:solidFill>
              </a:rPr>
              <a:t>DNV GL ©</a:t>
            </a:r>
          </a:p>
        </p:txBody>
      </p:sp>
      <p:cxnSp>
        <p:nvCxnSpPr>
          <p:cNvPr id="15" name="Straight Connector 14"/>
          <p:cNvCxnSpPr/>
          <p:nvPr userDrawn="1"/>
        </p:nvCxnSpPr>
        <p:spPr>
          <a:xfrm>
            <a:off x="1" y="951174"/>
            <a:ext cx="11856641" cy="0"/>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sp>
        <p:nvSpPr>
          <p:cNvPr id="12" name="SD_FLD_Confidentiality"/>
          <p:cNvSpPr/>
          <p:nvPr userDrawn="1"/>
        </p:nvSpPr>
        <p:spPr>
          <a:xfrm>
            <a:off x="334433" y="6022832"/>
            <a:ext cx="2845013" cy="160319"/>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marL="0" algn="l" defTabSz="914400" rtl="0" eaLnBrk="1" latinLnBrk="0" hangingPunct="1">
              <a:lnSpc>
                <a:spcPct val="113000"/>
              </a:lnSpc>
              <a:spcBef>
                <a:spcPts val="600"/>
              </a:spcBef>
            </a:pPr>
            <a:endParaRPr lang="nb-NO" sz="800" b="1" kern="1200">
              <a:solidFill>
                <a:srgbClr val="000000"/>
              </a:solidFill>
              <a:latin typeface="+mn-lt"/>
              <a:ea typeface="+mn-ea"/>
              <a:cs typeface="+mn-cs"/>
            </a:endParaRPr>
          </a:p>
        </p:txBody>
      </p:sp>
      <p:sp>
        <p:nvSpPr>
          <p:cNvPr id="16" name="SD_FLD_DocumentDate"/>
          <p:cNvSpPr txBox="1">
            <a:spLocks noChangeArrowheads="1"/>
          </p:cNvSpPr>
          <p:nvPr userDrawn="1"/>
        </p:nvSpPr>
        <p:spPr bwMode="auto">
          <a:xfrm>
            <a:off x="2255572" y="6508356"/>
            <a:ext cx="3740415" cy="18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spcBef>
                <a:spcPct val="50000"/>
              </a:spcBef>
            </a:pPr>
            <a:r>
              <a:rPr lang="nb-NO" altLang="ja-JP" sz="800">
                <a:solidFill>
                  <a:schemeClr val="tx1"/>
                </a:solidFill>
                <a:ea typeface="ＭＳ Ｐゴシック" charset="-128"/>
                <a:cs typeface="Arial" charset="0"/>
              </a:rPr>
              <a:t>08 December 2019</a:t>
            </a:r>
          </a:p>
        </p:txBody>
      </p:sp>
      <p:sp>
        <p:nvSpPr>
          <p:cNvPr id="14" name="SD_FLD_Draft" hidden="1"/>
          <p:cNvSpPr txBox="1">
            <a:spLocks noChangeArrowheads="1"/>
          </p:cNvSpPr>
          <p:nvPr userDrawn="1"/>
        </p:nvSpPr>
        <p:spPr bwMode="auto">
          <a:xfrm>
            <a:off x="5340350" y="5927025"/>
            <a:ext cx="1511300" cy="238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t" anchorCtr="0"/>
          <a:lstStyle/>
          <a:p>
            <a:pPr algn="ctr">
              <a:spcBef>
                <a:spcPct val="50000"/>
              </a:spcBef>
            </a:pPr>
            <a:r>
              <a:rPr lang="nb-NO" altLang="ja-JP" sz="1600" b="0" cap="all" baseline="0">
                <a:solidFill>
                  <a:srgbClr val="C4262E"/>
                </a:solidFill>
                <a:ea typeface="ＭＳ Ｐゴシック" charset="-128"/>
                <a:cs typeface="Arial" charset="0"/>
              </a:rPr>
              <a:t>DRAFT</a:t>
            </a:r>
          </a:p>
        </p:txBody>
      </p:sp>
    </p:spTree>
    <p:extLst>
      <p:ext uri="{BB962C8B-B14F-4D97-AF65-F5344CB8AC3E}">
        <p14:creationId xmlns:p14="http://schemas.microsoft.com/office/powerpoint/2010/main" val="1480019812"/>
      </p:ext>
    </p:extLst>
  </p:cSld>
  <p:clrMap bg1="lt1" tx1="dk1" bg2="lt2" tx2="dk2" accent1="accent1" accent2="accent2" accent3="accent3" accent4="accent4" accent5="accent5" accent6="accent6" hlink="hlink" folHlink="folHlink"/>
  <p:sldLayoutIdLst>
    <p:sldLayoutId id="2147483674" r:id="rId1"/>
  </p:sldLayoutIdLst>
  <p:hf hdr="0" ftr="0" dt="0"/>
  <p:txStyles>
    <p:titleStyle>
      <a:lvl1pPr algn="l" defTabSz="914400" rtl="0" eaLnBrk="1" latinLnBrk="0" hangingPunct="1">
        <a:spcBef>
          <a:spcPct val="0"/>
        </a:spcBef>
        <a:buNone/>
        <a:defRPr sz="2000" b="1" kern="1200">
          <a:solidFill>
            <a:schemeClr val="accent4"/>
          </a:solidFill>
          <a:latin typeface="+mj-lt"/>
          <a:ea typeface="+mj-ea"/>
          <a:cs typeface="+mj-cs"/>
        </a:defRPr>
      </a:lvl1pPr>
    </p:titleStyle>
    <p:bodyStyle>
      <a:lvl1pPr marL="180000" indent="-180000" algn="l" defTabSz="914400" rtl="0" eaLnBrk="1" latinLnBrk="0" hangingPunct="1">
        <a:lnSpc>
          <a:spcPct val="114000"/>
        </a:lnSpc>
        <a:spcBef>
          <a:spcPts val="600"/>
        </a:spcBef>
        <a:buClr>
          <a:srgbClr val="3F9C35"/>
        </a:buClr>
        <a:buFont typeface="Wingdings" panose="05000000000000000000" pitchFamily="2" charset="2"/>
        <a:buChar char="§"/>
        <a:defRPr sz="1800" b="0" kern="1200">
          <a:solidFill>
            <a:schemeClr val="tx1"/>
          </a:solidFill>
          <a:latin typeface="+mn-lt"/>
          <a:ea typeface="+mn-ea"/>
          <a:cs typeface="+mn-cs"/>
        </a:defRPr>
      </a:lvl1pPr>
      <a:lvl2pPr marL="396000" indent="-198000" algn="l" defTabSz="914400" rtl="0" eaLnBrk="1" latinLnBrk="0" hangingPunct="1">
        <a:lnSpc>
          <a:spcPct val="114000"/>
        </a:lnSpc>
        <a:spcBef>
          <a:spcPts val="600"/>
        </a:spcBef>
        <a:buClr>
          <a:srgbClr val="3F9C35"/>
        </a:buClr>
        <a:buFont typeface="Arial" pitchFamily="34" charset="0"/>
        <a:buChar char="–"/>
        <a:defRPr sz="1800" kern="1200">
          <a:solidFill>
            <a:schemeClr val="tx1"/>
          </a:solidFill>
          <a:latin typeface="+mn-lt"/>
          <a:ea typeface="+mn-ea"/>
          <a:cs typeface="+mn-cs"/>
        </a:defRPr>
      </a:lvl2pPr>
      <a:lvl3pPr marL="612000" indent="-198000" algn="l" defTabSz="914400" rtl="0" eaLnBrk="1" latinLnBrk="0" hangingPunct="1">
        <a:lnSpc>
          <a:spcPct val="114000"/>
        </a:lnSpc>
        <a:spcBef>
          <a:spcPts val="600"/>
        </a:spcBef>
        <a:buClr>
          <a:srgbClr val="3F9C35"/>
        </a:buClr>
        <a:buFont typeface="Arial" pitchFamily="34" charset="0"/>
        <a:buChar char="–"/>
        <a:defRPr sz="1800" kern="1200">
          <a:solidFill>
            <a:schemeClr val="tx1"/>
          </a:solidFill>
          <a:latin typeface="+mn-lt"/>
          <a:ea typeface="+mn-ea"/>
          <a:cs typeface="+mn-cs"/>
        </a:defRPr>
      </a:lvl3pPr>
      <a:lvl4pPr marL="828000" indent="-198000" algn="l" defTabSz="914400" rtl="0" eaLnBrk="1" latinLnBrk="0" hangingPunct="1">
        <a:lnSpc>
          <a:spcPct val="114000"/>
        </a:lnSpc>
        <a:spcBef>
          <a:spcPts val="600"/>
        </a:spcBef>
        <a:buClr>
          <a:srgbClr val="3F9C35"/>
        </a:buClr>
        <a:buFont typeface="Arial" pitchFamily="34" charset="0"/>
        <a:buChar char="–"/>
        <a:defRPr sz="1800" kern="1200">
          <a:solidFill>
            <a:schemeClr val="tx1"/>
          </a:solidFill>
          <a:latin typeface="+mn-lt"/>
          <a:ea typeface="+mn-ea"/>
          <a:cs typeface="+mn-cs"/>
        </a:defRPr>
      </a:lvl4pPr>
      <a:lvl5pPr marL="1044000" indent="-198000" algn="l" defTabSz="914400" rtl="0" eaLnBrk="1" latinLnBrk="0" hangingPunct="1">
        <a:lnSpc>
          <a:spcPct val="114000"/>
        </a:lnSpc>
        <a:spcBef>
          <a:spcPts val="600"/>
        </a:spcBef>
        <a:buClr>
          <a:srgbClr val="3F9C35"/>
        </a:buClr>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ustomXml" Target="../ink/ink2.xml"/><Relationship Id="rId2" Type="http://schemas.openxmlformats.org/officeDocument/2006/relationships/notesSlide" Target="../notesSlides/notesSlide10.xml"/><Relationship Id="rId1" Type="http://schemas.openxmlformats.org/officeDocument/2006/relationships/slideLayout" Target="../slideLayouts/slideLayout16.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customXml" Target="../ink/ink3.xml"/><Relationship Id="rId2" Type="http://schemas.openxmlformats.org/officeDocument/2006/relationships/notesSlide" Target="../notesSlides/notesSlide11.xml"/><Relationship Id="rId1" Type="http://schemas.openxmlformats.org/officeDocument/2006/relationships/slideLayout" Target="../slideLayouts/slideLayout16.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15.xml"/><Relationship Id="rId6" Type="http://schemas.openxmlformats.org/officeDocument/2006/relationships/image" Target="cid:image007.png@01D5AC31.E1FA2620" TargetMode="External"/><Relationship Id="rId5" Type="http://schemas.openxmlformats.org/officeDocument/2006/relationships/image" Target="../media/image9.png"/><Relationship Id="rId4" Type="http://schemas.openxmlformats.org/officeDocument/2006/relationships/image" Target="cid:image006.jpg@01D5AC31.E1FA2620"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hyatt.com/en-US/hotel/washington/hyatt-regency-bellevue-on-seattles-eastside/belle"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notesSlide" Target="../notesSlides/notesSlide9.xml"/><Relationship Id="rId1" Type="http://schemas.openxmlformats.org/officeDocument/2006/relationships/slideLayout" Target="../slideLayouts/slideLayout16.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nb-NO"/>
              <a:t>Stand Brief to vendors</a:t>
            </a:r>
          </a:p>
        </p:txBody>
      </p:sp>
      <p:sp>
        <p:nvSpPr>
          <p:cNvPr id="10" name="Slide Number Placeholder 9"/>
          <p:cNvSpPr>
            <a:spLocks noGrp="1"/>
          </p:cNvSpPr>
          <p:nvPr>
            <p:ph type="sldNum" sz="quarter" idx="17"/>
          </p:nvPr>
        </p:nvSpPr>
        <p:spPr/>
        <p:txBody>
          <a:bodyPr/>
          <a:lstStyle/>
          <a:p>
            <a:fld id="{5BA07366-CB75-4AA8-9E5B-928B849F427C}" type="slidenum">
              <a:rPr lang="nb-NO" smtClean="0"/>
              <a:pPr/>
              <a:t>1</a:t>
            </a:fld>
            <a:endParaRPr lang="nb-NO"/>
          </a:p>
        </p:txBody>
      </p:sp>
      <p:sp>
        <p:nvSpPr>
          <p:cNvPr id="3" name="Subtitle 2"/>
          <p:cNvSpPr>
            <a:spLocks noGrp="1"/>
          </p:cNvSpPr>
          <p:nvPr>
            <p:ph type="subTitle" idx="1"/>
          </p:nvPr>
        </p:nvSpPr>
        <p:spPr/>
        <p:txBody>
          <a:bodyPr/>
          <a:lstStyle/>
          <a:p>
            <a:r>
              <a:rPr lang="nb-NO"/>
              <a:t>GFSI Seattle</a:t>
            </a:r>
          </a:p>
        </p:txBody>
      </p:sp>
    </p:spTree>
    <p:extLst>
      <p:ext uri="{BB962C8B-B14F-4D97-AF65-F5344CB8AC3E}">
        <p14:creationId xmlns:p14="http://schemas.microsoft.com/office/powerpoint/2010/main" val="26139115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E2DAD00-BD29-443D-80C1-5A49606DD2CE}"/>
              </a:ext>
            </a:extLst>
          </p:cNvPr>
          <p:cNvSpPr>
            <a:spLocks noGrp="1"/>
          </p:cNvSpPr>
          <p:nvPr>
            <p:ph type="sldNum" sz="quarter" idx="12"/>
          </p:nvPr>
        </p:nvSpPr>
        <p:spPr/>
        <p:txBody>
          <a:bodyPr/>
          <a:lstStyle/>
          <a:p>
            <a:fld id="{5BA07366-CB75-4AA8-9E5B-928B849F427C}" type="slidenum">
              <a:rPr lang="nb-NO" smtClean="0"/>
              <a:pPr/>
              <a:t>10</a:t>
            </a:fld>
            <a:endParaRPr lang="nb-NO"/>
          </a:p>
        </p:txBody>
      </p:sp>
      <mc:AlternateContent xmlns:mc="http://schemas.openxmlformats.org/markup-compatibility/2006" xmlns:p14="http://schemas.microsoft.com/office/powerpoint/2010/main">
        <mc:Choice Requires="p14">
          <p:contentPart p14:bwMode="auto" r:id="rId3">
            <p14:nvContentPartPr>
              <p14:cNvPr id="3" name="Ink 2">
                <a:extLst>
                  <a:ext uri="{FF2B5EF4-FFF2-40B4-BE49-F238E27FC236}">
                    <a16:creationId xmlns:a16="http://schemas.microsoft.com/office/drawing/2014/main" id="{32C0CD44-A25C-4DEA-8851-D7C08CA6B9F2}"/>
                  </a:ext>
                </a:extLst>
              </p14:cNvPr>
              <p14:cNvContentPartPr/>
              <p14:nvPr/>
            </p14:nvContentPartPr>
            <p14:xfrm>
              <a:off x="2301719" y="354806"/>
              <a:ext cx="9205913" cy="6148387"/>
            </p14:xfrm>
          </p:contentPart>
        </mc:Choice>
        <mc:Fallback xmlns="">
          <p:pic>
            <p:nvPicPr>
              <p:cNvPr id="3" name="Ink 2">
                <a:extLst>
                  <a:ext uri="{FF2B5EF4-FFF2-40B4-BE49-F238E27FC236}">
                    <a16:creationId xmlns:a16="http://schemas.microsoft.com/office/drawing/2014/main" id="{32C0CD44-A25C-4DEA-8851-D7C08CA6B9F2}"/>
                  </a:ext>
                </a:extLst>
              </p:cNvPr>
              <p:cNvPicPr/>
              <p:nvPr/>
            </p:nvPicPr>
            <p:blipFill>
              <a:blip r:embed="rId4"/>
              <a:stretch>
                <a:fillRect/>
              </a:stretch>
            </p:blipFill>
            <p:spPr>
              <a:xfrm>
                <a:off x="2294879" y="347966"/>
                <a:ext cx="9219233" cy="6161708"/>
              </a:xfrm>
              <a:prstGeom prst="rect">
                <a:avLst/>
              </a:prstGeom>
            </p:spPr>
          </p:pic>
        </mc:Fallback>
      </mc:AlternateContent>
      <p:sp>
        <p:nvSpPr>
          <p:cNvPr id="4" name="TextBox 3">
            <a:extLst>
              <a:ext uri="{FF2B5EF4-FFF2-40B4-BE49-F238E27FC236}">
                <a16:creationId xmlns:a16="http://schemas.microsoft.com/office/drawing/2014/main" id="{B9E0B2BB-7CEA-414F-8819-F5BEB4D7B3DF}"/>
              </a:ext>
            </a:extLst>
          </p:cNvPr>
          <p:cNvSpPr txBox="1"/>
          <p:nvPr/>
        </p:nvSpPr>
        <p:spPr>
          <a:xfrm>
            <a:off x="269822" y="554636"/>
            <a:ext cx="1768840" cy="1221745"/>
          </a:xfrm>
          <a:prstGeom prst="rect">
            <a:avLst/>
          </a:prstGeom>
          <a:noFill/>
        </p:spPr>
        <p:txBody>
          <a:bodyPr wrap="square" lIns="0" tIns="0" rIns="0" bIns="0" rtlCol="0">
            <a:spAutoFit/>
          </a:bodyPr>
          <a:lstStyle/>
          <a:p>
            <a:pPr>
              <a:lnSpc>
                <a:spcPct val="113000"/>
              </a:lnSpc>
              <a:spcBef>
                <a:spcPts val="600"/>
              </a:spcBef>
            </a:pPr>
            <a:r>
              <a:rPr lang="nb-NO" b="1">
                <a:solidFill>
                  <a:srgbClr val="009FDA"/>
                </a:solidFill>
              </a:rPr>
              <a:t>Input to solutions/</a:t>
            </a:r>
            <a:br>
              <a:rPr lang="nb-NO" b="1">
                <a:solidFill>
                  <a:srgbClr val="009FDA"/>
                </a:solidFill>
              </a:rPr>
            </a:br>
            <a:r>
              <a:rPr lang="nb-NO" b="1">
                <a:solidFill>
                  <a:srgbClr val="009FDA"/>
                </a:solidFill>
              </a:rPr>
              <a:t>visualizing needs</a:t>
            </a:r>
          </a:p>
        </p:txBody>
      </p:sp>
    </p:spTree>
    <p:extLst>
      <p:ext uri="{BB962C8B-B14F-4D97-AF65-F5344CB8AC3E}">
        <p14:creationId xmlns:p14="http://schemas.microsoft.com/office/powerpoint/2010/main" val="33986304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3C72F5E-9544-46E2-9C04-3C1C2ED100AE}"/>
              </a:ext>
            </a:extLst>
          </p:cNvPr>
          <p:cNvSpPr>
            <a:spLocks noGrp="1"/>
          </p:cNvSpPr>
          <p:nvPr>
            <p:ph type="sldNum" sz="quarter" idx="12"/>
          </p:nvPr>
        </p:nvSpPr>
        <p:spPr/>
        <p:txBody>
          <a:bodyPr/>
          <a:lstStyle/>
          <a:p>
            <a:fld id="{5BA07366-CB75-4AA8-9E5B-928B849F427C}" type="slidenum">
              <a:rPr lang="nb-NO" smtClean="0"/>
              <a:pPr/>
              <a:t>11</a:t>
            </a:fld>
            <a:endParaRPr lang="nb-NO"/>
          </a:p>
        </p:txBody>
      </p:sp>
      <mc:AlternateContent xmlns:mc="http://schemas.openxmlformats.org/markup-compatibility/2006" xmlns:p14="http://schemas.microsoft.com/office/powerpoint/2010/main">
        <mc:Choice Requires="p14">
          <p:contentPart p14:bwMode="auto" r:id="rId3">
            <p14:nvContentPartPr>
              <p14:cNvPr id="3" name="Ink 2">
                <a:extLst>
                  <a:ext uri="{FF2B5EF4-FFF2-40B4-BE49-F238E27FC236}">
                    <a16:creationId xmlns:a16="http://schemas.microsoft.com/office/drawing/2014/main" id="{F1FF16BA-EA08-4867-AD90-35C90670803E}"/>
                  </a:ext>
                </a:extLst>
              </p14:cNvPr>
              <p14:cNvContentPartPr/>
              <p14:nvPr/>
            </p14:nvContentPartPr>
            <p14:xfrm>
              <a:off x="2447301" y="0"/>
              <a:ext cx="8286750" cy="6745287"/>
            </p14:xfrm>
          </p:contentPart>
        </mc:Choice>
        <mc:Fallback xmlns="">
          <p:pic>
            <p:nvPicPr>
              <p:cNvPr id="3" name="Ink 2">
                <a:extLst>
                  <a:ext uri="{FF2B5EF4-FFF2-40B4-BE49-F238E27FC236}">
                    <a16:creationId xmlns:a16="http://schemas.microsoft.com/office/drawing/2014/main" id="{F1FF16BA-EA08-4867-AD90-35C90670803E}"/>
                  </a:ext>
                </a:extLst>
              </p:cNvPr>
              <p:cNvPicPr/>
              <p:nvPr/>
            </p:nvPicPr>
            <p:blipFill>
              <a:blip r:embed="rId4"/>
              <a:stretch>
                <a:fillRect/>
              </a:stretch>
            </p:blipFill>
            <p:spPr>
              <a:xfrm>
                <a:off x="2440461" y="-6840"/>
                <a:ext cx="8300070" cy="6758608"/>
              </a:xfrm>
              <a:prstGeom prst="rect">
                <a:avLst/>
              </a:prstGeom>
            </p:spPr>
          </p:pic>
        </mc:Fallback>
      </mc:AlternateContent>
      <p:sp>
        <p:nvSpPr>
          <p:cNvPr id="4" name="TextBox 3">
            <a:extLst>
              <a:ext uri="{FF2B5EF4-FFF2-40B4-BE49-F238E27FC236}">
                <a16:creationId xmlns:a16="http://schemas.microsoft.com/office/drawing/2014/main" id="{8E1D1F26-393D-4FAB-818B-3330BA1A9C92}"/>
              </a:ext>
            </a:extLst>
          </p:cNvPr>
          <p:cNvSpPr txBox="1"/>
          <p:nvPr/>
        </p:nvSpPr>
        <p:spPr>
          <a:xfrm>
            <a:off x="269822" y="554636"/>
            <a:ext cx="1768840" cy="1221745"/>
          </a:xfrm>
          <a:prstGeom prst="rect">
            <a:avLst/>
          </a:prstGeom>
          <a:noFill/>
        </p:spPr>
        <p:txBody>
          <a:bodyPr wrap="square" lIns="0" tIns="0" rIns="0" bIns="0" rtlCol="0">
            <a:spAutoFit/>
          </a:bodyPr>
          <a:lstStyle/>
          <a:p>
            <a:pPr>
              <a:lnSpc>
                <a:spcPct val="113000"/>
              </a:lnSpc>
              <a:spcBef>
                <a:spcPts val="600"/>
              </a:spcBef>
            </a:pPr>
            <a:r>
              <a:rPr lang="nb-NO" b="1">
                <a:solidFill>
                  <a:srgbClr val="009FDA"/>
                </a:solidFill>
              </a:rPr>
              <a:t>Input to solutions/</a:t>
            </a:r>
            <a:br>
              <a:rPr lang="nb-NO" b="1">
                <a:solidFill>
                  <a:srgbClr val="009FDA"/>
                </a:solidFill>
              </a:rPr>
            </a:br>
            <a:r>
              <a:rPr lang="nb-NO" b="1">
                <a:solidFill>
                  <a:srgbClr val="009FDA"/>
                </a:solidFill>
              </a:rPr>
              <a:t>visualizing needs</a:t>
            </a:r>
          </a:p>
        </p:txBody>
      </p:sp>
    </p:spTree>
    <p:extLst>
      <p:ext uri="{BB962C8B-B14F-4D97-AF65-F5344CB8AC3E}">
        <p14:creationId xmlns:p14="http://schemas.microsoft.com/office/powerpoint/2010/main" val="6036970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3BE6A2-D738-402C-81F0-98DA4788D4BB}"/>
              </a:ext>
            </a:extLst>
          </p:cNvPr>
          <p:cNvSpPr>
            <a:spLocks noGrp="1"/>
          </p:cNvSpPr>
          <p:nvPr>
            <p:ph type="title"/>
          </p:nvPr>
        </p:nvSpPr>
        <p:spPr/>
        <p:txBody>
          <a:bodyPr/>
          <a:lstStyle/>
          <a:p>
            <a:r>
              <a:rPr lang="nb-NO" dirty="0"/>
              <a:t>Other stands that may serve as inspiration combined with sketches</a:t>
            </a:r>
          </a:p>
        </p:txBody>
      </p:sp>
      <p:sp>
        <p:nvSpPr>
          <p:cNvPr id="2" name="Slide Number Placeholder 1">
            <a:extLst>
              <a:ext uri="{FF2B5EF4-FFF2-40B4-BE49-F238E27FC236}">
                <a16:creationId xmlns:a16="http://schemas.microsoft.com/office/drawing/2014/main" id="{FB64380C-52F0-402E-8D67-3455D1024DB4}"/>
              </a:ext>
            </a:extLst>
          </p:cNvPr>
          <p:cNvSpPr>
            <a:spLocks noGrp="1"/>
          </p:cNvSpPr>
          <p:nvPr>
            <p:ph type="sldNum" sz="quarter" idx="12"/>
          </p:nvPr>
        </p:nvSpPr>
        <p:spPr/>
        <p:txBody>
          <a:bodyPr/>
          <a:lstStyle/>
          <a:p>
            <a:fld id="{5BA07366-CB75-4AA8-9E5B-928B849F427C}" type="slidenum">
              <a:rPr lang="nb-NO" smtClean="0"/>
              <a:pPr/>
              <a:t>12</a:t>
            </a:fld>
            <a:endParaRPr lang="nb-NO"/>
          </a:p>
        </p:txBody>
      </p:sp>
      <p:pic>
        <p:nvPicPr>
          <p:cNvPr id="1026" name="Picture 2" descr="https://www.btlcreative.co.uk/img/our-work/Exhibitions/spie_exhibstand1_605.jpg">
            <a:extLst>
              <a:ext uri="{FF2B5EF4-FFF2-40B4-BE49-F238E27FC236}">
                <a16:creationId xmlns:a16="http://schemas.microsoft.com/office/drawing/2014/main" id="{492CF28B-8B14-4A97-823C-CFAC4119862D}"/>
              </a:ext>
            </a:extLst>
          </p:cNvPr>
          <p:cNvPicPr>
            <a:picLocks noChangeAspect="1" noChangeArrowheads="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610898" y="1276124"/>
            <a:ext cx="2419350" cy="2419350"/>
          </a:xfrm>
          <a:prstGeom prst="rect">
            <a:avLst/>
          </a:prstGeom>
          <a:noFill/>
          <a:extLst>
            <a:ext uri="{909E8E84-426E-40DD-AFC4-6F175D3DCCD1}">
              <a14:hiddenFill xmlns:a14="http://schemas.microsoft.com/office/drawing/2010/main">
                <a:solidFill>
                  <a:srgbClr val="FFFFFF"/>
                </a:solidFill>
              </a14:hiddenFill>
            </a:ext>
          </a:extLst>
        </p:spPr>
      </p:pic>
      <p:pic>
        <p:nvPicPr>
          <p:cNvPr id="1025" name="Picture 3" descr="cid:image007.png@01D5AC31.E1FA2620">
            <a:extLst>
              <a:ext uri="{FF2B5EF4-FFF2-40B4-BE49-F238E27FC236}">
                <a16:creationId xmlns:a16="http://schemas.microsoft.com/office/drawing/2014/main" id="{0AF8EC4C-353A-4521-93D6-707EFCA4A413}"/>
              </a:ext>
            </a:extLst>
          </p:cNvPr>
          <p:cNvPicPr>
            <a:picLocks noChangeAspect="1" noChangeArrowheads="1"/>
          </p:cNvPicPr>
          <p:nvPr/>
        </p:nvPicPr>
        <p:blipFill>
          <a:blip r:embed="rId5" r:link="rId6">
            <a:extLst>
              <a:ext uri="{28A0092B-C50C-407E-A947-70E740481C1C}">
                <a14:useLocalDpi xmlns:a14="http://schemas.microsoft.com/office/drawing/2010/main" val="0"/>
              </a:ext>
            </a:extLst>
          </a:blip>
          <a:srcRect/>
          <a:stretch>
            <a:fillRect/>
          </a:stretch>
        </p:blipFill>
        <p:spPr bwMode="auto">
          <a:xfrm>
            <a:off x="3336758" y="1247549"/>
            <a:ext cx="3333750" cy="2447925"/>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3">
            <a:extLst>
              <a:ext uri="{FF2B5EF4-FFF2-40B4-BE49-F238E27FC236}">
                <a16:creationId xmlns:a16="http://schemas.microsoft.com/office/drawing/2014/main" id="{4CBA9F6F-8950-4D49-8CC7-A70F79E1EB6A}"/>
              </a:ext>
            </a:extLst>
          </p:cNvPr>
          <p:cNvSpPr>
            <a:spLocks noChangeArrowheads="1"/>
          </p:cNvSpPr>
          <p:nvPr/>
        </p:nvSpPr>
        <p:spPr bwMode="auto">
          <a:xfrm>
            <a:off x="4090737" y="1047524"/>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nb-NO"/>
          </a:p>
        </p:txBody>
      </p:sp>
      <p:sp>
        <p:nvSpPr>
          <p:cNvPr id="7" name="Rectangle 4">
            <a:extLst>
              <a:ext uri="{FF2B5EF4-FFF2-40B4-BE49-F238E27FC236}">
                <a16:creationId xmlns:a16="http://schemas.microsoft.com/office/drawing/2014/main" id="{7C125107-5D56-499B-B86B-8B829BEF6EF7}"/>
              </a:ext>
            </a:extLst>
          </p:cNvPr>
          <p:cNvSpPr>
            <a:spLocks noChangeArrowheads="1"/>
          </p:cNvSpPr>
          <p:nvPr/>
        </p:nvSpPr>
        <p:spPr bwMode="auto">
          <a:xfrm>
            <a:off x="4090737" y="392407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nb-NO" sz="1100" b="0" i="0" u="none" strike="noStrike" cap="none" normalizeH="0" baseline="0">
                <a:ln>
                  <a:noFill/>
                </a:ln>
                <a:solidFill>
                  <a:schemeClr val="tx1"/>
                </a:solidFill>
                <a:effectLst/>
                <a:latin typeface="Arial" panose="020B0604020202020204" pitchFamily="34" charset="0"/>
                <a:ea typeface="Calibri" panose="020F0502020204030204" pitchFamily="34" charset="0"/>
              </a:rPr>
              <a:t>  </a:t>
            </a:r>
            <a:endParaRPr kumimoji="0" lang="en-US" altLang="nb-NO" sz="1800" b="0" i="0" u="none" strike="noStrike" cap="none" normalizeH="0" baseline="0">
              <a:ln>
                <a:noFill/>
              </a:ln>
              <a:solidFill>
                <a:schemeClr val="tx1"/>
              </a:solidFill>
              <a:effectLst/>
              <a:latin typeface="Arial" panose="020B0604020202020204" pitchFamily="34" charset="0"/>
            </a:endParaRPr>
          </a:p>
        </p:txBody>
      </p:sp>
      <p:pic>
        <p:nvPicPr>
          <p:cNvPr id="1030" name="Picture 6">
            <a:extLst>
              <a:ext uri="{FF2B5EF4-FFF2-40B4-BE49-F238E27FC236}">
                <a16:creationId xmlns:a16="http://schemas.microsoft.com/office/drawing/2014/main" id="{049739CF-1C10-4E02-91B4-AE4206E29FE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718054" y="1347563"/>
            <a:ext cx="3598399" cy="2909128"/>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E8C54DB8-DD41-49A9-A36E-CD6E5F85937F}"/>
              </a:ext>
            </a:extLst>
          </p:cNvPr>
          <p:cNvSpPr txBox="1"/>
          <p:nvPr/>
        </p:nvSpPr>
        <p:spPr>
          <a:xfrm>
            <a:off x="7814960" y="4391066"/>
            <a:ext cx="3598399" cy="1099981"/>
          </a:xfrm>
          <a:prstGeom prst="rect">
            <a:avLst/>
          </a:prstGeom>
          <a:noFill/>
        </p:spPr>
        <p:txBody>
          <a:bodyPr wrap="square" lIns="0" tIns="0" rIns="0" bIns="0" rtlCol="0">
            <a:spAutoFit/>
          </a:bodyPr>
          <a:lstStyle/>
          <a:p>
            <a:pPr>
              <a:lnSpc>
                <a:spcPct val="113000"/>
              </a:lnSpc>
              <a:spcBef>
                <a:spcPts val="600"/>
              </a:spcBef>
            </a:pPr>
            <a:r>
              <a:rPr lang="nb-NO" sz="1200" dirty="0">
                <a:solidFill>
                  <a:srgbClr val="333333"/>
                </a:solidFill>
              </a:rPr>
              <a:t>Inspiration to branded multi-media pavillion. </a:t>
            </a:r>
          </a:p>
          <a:p>
            <a:pPr>
              <a:lnSpc>
                <a:spcPct val="113000"/>
              </a:lnSpc>
              <a:spcBef>
                <a:spcPts val="600"/>
              </a:spcBef>
            </a:pPr>
            <a:r>
              <a:rPr lang="nb-NO" sz="1200" dirty="0">
                <a:solidFill>
                  <a:srgbClr val="333333"/>
                </a:solidFill>
              </a:rPr>
              <a:t>This one is our favorite. We realize this space is much bigger, but this is the consept we like with one high wall and interactive and meeting areas through the available space. </a:t>
            </a:r>
          </a:p>
        </p:txBody>
      </p:sp>
      <p:sp>
        <p:nvSpPr>
          <p:cNvPr id="11" name="TextBox 10">
            <a:extLst>
              <a:ext uri="{FF2B5EF4-FFF2-40B4-BE49-F238E27FC236}">
                <a16:creationId xmlns:a16="http://schemas.microsoft.com/office/drawing/2014/main" id="{DA336A09-3364-45BE-BA5F-591B71CA6F45}"/>
              </a:ext>
            </a:extLst>
          </p:cNvPr>
          <p:cNvSpPr txBox="1"/>
          <p:nvPr/>
        </p:nvSpPr>
        <p:spPr>
          <a:xfrm>
            <a:off x="1634465" y="3901680"/>
            <a:ext cx="4944815" cy="397096"/>
          </a:xfrm>
          <a:prstGeom prst="rect">
            <a:avLst/>
          </a:prstGeom>
          <a:noFill/>
        </p:spPr>
        <p:txBody>
          <a:bodyPr wrap="none" lIns="0" tIns="0" rIns="0" bIns="0" rtlCol="0">
            <a:spAutoFit/>
          </a:bodyPr>
          <a:lstStyle/>
          <a:p>
            <a:pPr>
              <a:lnSpc>
                <a:spcPct val="113000"/>
              </a:lnSpc>
              <a:spcBef>
                <a:spcPts val="600"/>
              </a:spcBef>
            </a:pPr>
            <a:r>
              <a:rPr lang="nb-NO" sz="1200" dirty="0">
                <a:solidFill>
                  <a:srgbClr val="333333"/>
                </a:solidFill>
              </a:rPr>
              <a:t>Inspiration to a branded «pod» consept, keeping an open area,</a:t>
            </a:r>
            <a:br>
              <a:rPr lang="nb-NO" sz="1200" dirty="0">
                <a:solidFill>
                  <a:srgbClr val="333333"/>
                </a:solidFill>
              </a:rPr>
            </a:br>
            <a:r>
              <a:rPr lang="nb-NO" sz="1200" dirty="0">
                <a:solidFill>
                  <a:srgbClr val="333333"/>
                </a:solidFill>
              </a:rPr>
              <a:t>while branding the stand in the «air». </a:t>
            </a:r>
          </a:p>
        </p:txBody>
      </p:sp>
    </p:spTree>
    <p:extLst>
      <p:ext uri="{BB962C8B-B14F-4D97-AF65-F5344CB8AC3E}">
        <p14:creationId xmlns:p14="http://schemas.microsoft.com/office/powerpoint/2010/main" val="25089430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D36699-DFBE-4C4D-8861-71D453322B22}"/>
              </a:ext>
            </a:extLst>
          </p:cNvPr>
          <p:cNvSpPr>
            <a:spLocks noGrp="1"/>
          </p:cNvSpPr>
          <p:nvPr>
            <p:ph type="title"/>
          </p:nvPr>
        </p:nvSpPr>
        <p:spPr/>
        <p:txBody>
          <a:bodyPr/>
          <a:lstStyle/>
          <a:p>
            <a:r>
              <a:rPr lang="nb-NO"/>
              <a:t>Stand 2018: Type of scetch we need to share with the Firemarshall</a:t>
            </a:r>
          </a:p>
        </p:txBody>
      </p:sp>
      <p:pic>
        <p:nvPicPr>
          <p:cNvPr id="5" name="Content Placeholder 4">
            <a:extLst>
              <a:ext uri="{FF2B5EF4-FFF2-40B4-BE49-F238E27FC236}">
                <a16:creationId xmlns:a16="http://schemas.microsoft.com/office/drawing/2014/main" id="{1F5A21B3-B88A-461E-A362-3804BF7EFFC0}"/>
              </a:ext>
            </a:extLst>
          </p:cNvPr>
          <p:cNvPicPr>
            <a:picLocks noGrp="1" noChangeAspect="1"/>
          </p:cNvPicPr>
          <p:nvPr>
            <p:ph idx="1"/>
          </p:nvPr>
        </p:nvPicPr>
        <p:blipFill>
          <a:blip r:embed="rId3"/>
          <a:stretch>
            <a:fillRect/>
          </a:stretch>
        </p:blipFill>
        <p:spPr>
          <a:xfrm>
            <a:off x="485081" y="1268413"/>
            <a:ext cx="6943090" cy="4645025"/>
          </a:xfrm>
          <a:prstGeom prst="rect">
            <a:avLst/>
          </a:prstGeom>
        </p:spPr>
      </p:pic>
      <p:sp>
        <p:nvSpPr>
          <p:cNvPr id="4" name="Slide Number Placeholder 3">
            <a:extLst>
              <a:ext uri="{FF2B5EF4-FFF2-40B4-BE49-F238E27FC236}">
                <a16:creationId xmlns:a16="http://schemas.microsoft.com/office/drawing/2014/main" id="{D06F3BF9-5695-49CA-8873-6B4DCD1032DC}"/>
              </a:ext>
            </a:extLst>
          </p:cNvPr>
          <p:cNvSpPr>
            <a:spLocks noGrp="1"/>
          </p:cNvSpPr>
          <p:nvPr>
            <p:ph type="sldNum" sz="quarter" idx="12"/>
          </p:nvPr>
        </p:nvSpPr>
        <p:spPr/>
        <p:txBody>
          <a:bodyPr/>
          <a:lstStyle/>
          <a:p>
            <a:fld id="{5BA07366-CB75-4AA8-9E5B-928B849F427C}" type="slidenum">
              <a:rPr lang="nb-NO" smtClean="0"/>
              <a:t>13</a:t>
            </a:fld>
            <a:endParaRPr lang="nb-NO"/>
          </a:p>
        </p:txBody>
      </p:sp>
      <p:sp>
        <p:nvSpPr>
          <p:cNvPr id="6" name="Rectangle 5">
            <a:extLst>
              <a:ext uri="{FF2B5EF4-FFF2-40B4-BE49-F238E27FC236}">
                <a16:creationId xmlns:a16="http://schemas.microsoft.com/office/drawing/2014/main" id="{83780FE3-D8E7-4441-8D9C-D6A0539A7305}"/>
              </a:ext>
            </a:extLst>
          </p:cNvPr>
          <p:cNvSpPr/>
          <p:nvPr/>
        </p:nvSpPr>
        <p:spPr>
          <a:xfrm>
            <a:off x="1595522" y="1556792"/>
            <a:ext cx="1368152" cy="2448272"/>
          </a:xfrm>
          <a:prstGeom prst="rect">
            <a:avLst/>
          </a:prstGeom>
          <a:noFill/>
          <a:ln>
            <a:solidFill>
              <a:srgbClr val="FF0000"/>
            </a:solidFill>
          </a:ln>
        </p:spPr>
        <p:style>
          <a:lnRef idx="2">
            <a:schemeClr val="accent4"/>
          </a:lnRef>
          <a:fillRef idx="1">
            <a:schemeClr val="lt1"/>
          </a:fillRef>
          <a:effectRef idx="0">
            <a:schemeClr val="accent4"/>
          </a:effectRef>
          <a:fontRef idx="minor">
            <a:schemeClr val="dk1"/>
          </a:fontRef>
        </p:style>
        <p:txBody>
          <a:bodyPr rtlCol="0" anchor="ctr"/>
          <a:lstStyle/>
          <a:p>
            <a:pPr algn="ctr">
              <a:lnSpc>
                <a:spcPct val="113000"/>
              </a:lnSpc>
              <a:spcBef>
                <a:spcPts val="600"/>
              </a:spcBef>
            </a:pPr>
            <a:endParaRPr lang="nb-NO" sz="1600" err="1"/>
          </a:p>
        </p:txBody>
      </p:sp>
      <p:sp>
        <p:nvSpPr>
          <p:cNvPr id="7" name="TextBox 6">
            <a:extLst>
              <a:ext uri="{FF2B5EF4-FFF2-40B4-BE49-F238E27FC236}">
                <a16:creationId xmlns:a16="http://schemas.microsoft.com/office/drawing/2014/main" id="{0D95BB33-63C2-48A4-B395-DEB3BACC9E7B}"/>
              </a:ext>
            </a:extLst>
          </p:cNvPr>
          <p:cNvSpPr txBox="1"/>
          <p:nvPr/>
        </p:nvSpPr>
        <p:spPr>
          <a:xfrm>
            <a:off x="8256241" y="2060848"/>
            <a:ext cx="2952328" cy="3033459"/>
          </a:xfrm>
          <a:prstGeom prst="rect">
            <a:avLst/>
          </a:prstGeom>
          <a:noFill/>
        </p:spPr>
        <p:txBody>
          <a:bodyPr wrap="square" lIns="0" tIns="0" rIns="0" bIns="0" rtlCol="0">
            <a:spAutoFit/>
          </a:bodyPr>
          <a:lstStyle/>
          <a:p>
            <a:pPr>
              <a:lnSpc>
                <a:spcPct val="113000"/>
              </a:lnSpc>
              <a:spcBef>
                <a:spcPts val="600"/>
              </a:spcBef>
            </a:pPr>
            <a:r>
              <a:rPr lang="nb-NO" sz="1600" dirty="0">
                <a:solidFill>
                  <a:srgbClr val="333333"/>
                </a:solidFill>
              </a:rPr>
              <a:t>Area in the red square is a storage area with a door to the right. Would consider having this on the right hand side, door facing right, to create less of an angular feel to the stand.   But without the screens, then of course. Please see the edited picture on the next slide. </a:t>
            </a:r>
          </a:p>
        </p:txBody>
      </p:sp>
      <p:cxnSp>
        <p:nvCxnSpPr>
          <p:cNvPr id="9" name="Connector: Curved 8">
            <a:extLst>
              <a:ext uri="{FF2B5EF4-FFF2-40B4-BE49-F238E27FC236}">
                <a16:creationId xmlns:a16="http://schemas.microsoft.com/office/drawing/2014/main" id="{B7376C5A-E365-4E27-87F8-274E1734D80A}"/>
              </a:ext>
            </a:extLst>
          </p:cNvPr>
          <p:cNvCxnSpPr/>
          <p:nvPr/>
        </p:nvCxnSpPr>
        <p:spPr>
          <a:xfrm>
            <a:off x="2423592" y="1556792"/>
            <a:ext cx="3096344" cy="1296144"/>
          </a:xfrm>
          <a:prstGeom prst="curvedConnector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233205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D36699-DFBE-4C4D-8861-71D453322B22}"/>
              </a:ext>
            </a:extLst>
          </p:cNvPr>
          <p:cNvSpPr>
            <a:spLocks noGrp="1"/>
          </p:cNvSpPr>
          <p:nvPr>
            <p:ph type="title"/>
          </p:nvPr>
        </p:nvSpPr>
        <p:spPr/>
        <p:txBody>
          <a:bodyPr/>
          <a:lstStyle/>
          <a:p>
            <a:r>
              <a:rPr lang="nb-NO"/>
              <a:t>Stand 2018: Type of scetch we need to share with the Firemarshall</a:t>
            </a:r>
          </a:p>
        </p:txBody>
      </p:sp>
      <p:sp>
        <p:nvSpPr>
          <p:cNvPr id="4" name="Slide Number Placeholder 3">
            <a:extLst>
              <a:ext uri="{FF2B5EF4-FFF2-40B4-BE49-F238E27FC236}">
                <a16:creationId xmlns:a16="http://schemas.microsoft.com/office/drawing/2014/main" id="{D06F3BF9-5695-49CA-8873-6B4DCD1032DC}"/>
              </a:ext>
            </a:extLst>
          </p:cNvPr>
          <p:cNvSpPr>
            <a:spLocks noGrp="1"/>
          </p:cNvSpPr>
          <p:nvPr>
            <p:ph type="sldNum" sz="quarter" idx="12"/>
          </p:nvPr>
        </p:nvSpPr>
        <p:spPr/>
        <p:txBody>
          <a:bodyPr/>
          <a:lstStyle/>
          <a:p>
            <a:fld id="{5BA07366-CB75-4AA8-9E5B-928B849F427C}" type="slidenum">
              <a:rPr lang="nb-NO" smtClean="0"/>
              <a:t>14</a:t>
            </a:fld>
            <a:endParaRPr lang="nb-NO"/>
          </a:p>
        </p:txBody>
      </p:sp>
      <p:pic>
        <p:nvPicPr>
          <p:cNvPr id="11" name="Content Placeholder 10">
            <a:extLst>
              <a:ext uri="{FF2B5EF4-FFF2-40B4-BE49-F238E27FC236}">
                <a16:creationId xmlns:a16="http://schemas.microsoft.com/office/drawing/2014/main" id="{9EFEF8E3-7081-41B2-B2B4-3F2DDC65FFD6}"/>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386363" y="1231469"/>
            <a:ext cx="6938982" cy="4645025"/>
          </a:xfrm>
        </p:spPr>
      </p:pic>
    </p:spTree>
    <p:extLst>
      <p:ext uri="{BB962C8B-B14F-4D97-AF65-F5344CB8AC3E}">
        <p14:creationId xmlns:p14="http://schemas.microsoft.com/office/powerpoint/2010/main" val="40254237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F0D5D0-C852-4DD1-B236-464EFA8639B0}"/>
              </a:ext>
            </a:extLst>
          </p:cNvPr>
          <p:cNvSpPr>
            <a:spLocks noGrp="1"/>
          </p:cNvSpPr>
          <p:nvPr>
            <p:ph type="title"/>
          </p:nvPr>
        </p:nvSpPr>
        <p:spPr/>
        <p:txBody>
          <a:bodyPr/>
          <a:lstStyle/>
          <a:p>
            <a:r>
              <a:rPr lang="nb-NO"/>
              <a:t>Stand 2018: shelves or similar.</a:t>
            </a:r>
          </a:p>
        </p:txBody>
      </p:sp>
      <p:pic>
        <p:nvPicPr>
          <p:cNvPr id="6" name="Content Placeholder 5">
            <a:extLst>
              <a:ext uri="{FF2B5EF4-FFF2-40B4-BE49-F238E27FC236}">
                <a16:creationId xmlns:a16="http://schemas.microsoft.com/office/drawing/2014/main" id="{297F51D8-7BCD-4261-8FE4-BFB1AE569945}"/>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72664" y="1196752"/>
            <a:ext cx="8257822" cy="4645025"/>
          </a:xfrm>
        </p:spPr>
      </p:pic>
      <p:sp>
        <p:nvSpPr>
          <p:cNvPr id="4" name="Slide Number Placeholder 3">
            <a:extLst>
              <a:ext uri="{FF2B5EF4-FFF2-40B4-BE49-F238E27FC236}">
                <a16:creationId xmlns:a16="http://schemas.microsoft.com/office/drawing/2014/main" id="{C86E4254-3C1B-4736-8944-F3D4F335B124}"/>
              </a:ext>
            </a:extLst>
          </p:cNvPr>
          <p:cNvSpPr>
            <a:spLocks noGrp="1"/>
          </p:cNvSpPr>
          <p:nvPr>
            <p:ph type="sldNum" sz="quarter" idx="12"/>
          </p:nvPr>
        </p:nvSpPr>
        <p:spPr/>
        <p:txBody>
          <a:bodyPr/>
          <a:lstStyle/>
          <a:p>
            <a:fld id="{5BA07366-CB75-4AA8-9E5B-928B849F427C}" type="slidenum">
              <a:rPr lang="nb-NO" smtClean="0"/>
              <a:t>15</a:t>
            </a:fld>
            <a:endParaRPr lang="nb-NO"/>
          </a:p>
        </p:txBody>
      </p:sp>
      <p:sp>
        <p:nvSpPr>
          <p:cNvPr id="7" name="TextBox 6">
            <a:extLst>
              <a:ext uri="{FF2B5EF4-FFF2-40B4-BE49-F238E27FC236}">
                <a16:creationId xmlns:a16="http://schemas.microsoft.com/office/drawing/2014/main" id="{E1DB616D-8B82-4D5C-8E44-BA6E84AB7AE1}"/>
              </a:ext>
            </a:extLst>
          </p:cNvPr>
          <p:cNvSpPr txBox="1"/>
          <p:nvPr/>
        </p:nvSpPr>
        <p:spPr>
          <a:xfrm>
            <a:off x="8976320" y="2070474"/>
            <a:ext cx="2952328" cy="1364156"/>
          </a:xfrm>
          <a:prstGeom prst="rect">
            <a:avLst/>
          </a:prstGeom>
          <a:noFill/>
        </p:spPr>
        <p:txBody>
          <a:bodyPr wrap="square" lIns="0" tIns="0" rIns="0" bIns="0" rtlCol="0">
            <a:spAutoFit/>
          </a:bodyPr>
          <a:lstStyle/>
          <a:p>
            <a:pPr>
              <a:lnSpc>
                <a:spcPct val="113000"/>
              </a:lnSpc>
              <a:spcBef>
                <a:spcPts val="600"/>
              </a:spcBef>
            </a:pPr>
            <a:r>
              <a:rPr lang="nb-NO" sz="1600">
                <a:solidFill>
                  <a:srgbClr val="333333"/>
                </a:solidFill>
              </a:rPr>
              <a:t>Last year we used the shelf with water bottles to add color to the stand. Consider something similar into the design.</a:t>
            </a:r>
          </a:p>
        </p:txBody>
      </p:sp>
    </p:spTree>
    <p:extLst>
      <p:ext uri="{BB962C8B-B14F-4D97-AF65-F5344CB8AC3E}">
        <p14:creationId xmlns:p14="http://schemas.microsoft.com/office/powerpoint/2010/main" val="27645271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23"/>
          <p:cNvSpPr>
            <a:spLocks noGrp="1"/>
          </p:cNvSpPr>
          <p:nvPr>
            <p:ph type="title"/>
          </p:nvPr>
        </p:nvSpPr>
        <p:spPr/>
        <p:txBody>
          <a:bodyPr>
            <a:normAutofit/>
          </a:bodyPr>
          <a:lstStyle/>
          <a:p>
            <a:endParaRPr lang="nb-NO"/>
          </a:p>
        </p:txBody>
      </p:sp>
      <p:sp>
        <p:nvSpPr>
          <p:cNvPr id="6" name="Slide Number Placeholder 5"/>
          <p:cNvSpPr>
            <a:spLocks noGrp="1"/>
          </p:cNvSpPr>
          <p:nvPr>
            <p:ph type="sldNum" sz="quarter" idx="12"/>
          </p:nvPr>
        </p:nvSpPr>
        <p:spPr/>
        <p:txBody>
          <a:bodyPr>
            <a:normAutofit/>
          </a:bodyPr>
          <a:lstStyle/>
          <a:p>
            <a:fld id="{5BA07366-CB75-4AA8-9E5B-928B849F427C}" type="slidenum">
              <a:rPr lang="nb-NO" smtClean="0"/>
              <a:pPr/>
              <a:t>16</a:t>
            </a:fld>
            <a:endParaRPr lang="nb-NO"/>
          </a:p>
        </p:txBody>
      </p:sp>
      <p:sp>
        <p:nvSpPr>
          <p:cNvPr id="25" name="Text Placeholder 24"/>
          <p:cNvSpPr>
            <a:spLocks noGrp="1"/>
          </p:cNvSpPr>
          <p:nvPr>
            <p:ph type="body" sz="quarter" idx="13"/>
          </p:nvPr>
        </p:nvSpPr>
        <p:spPr/>
        <p:txBody>
          <a:bodyPr>
            <a:normAutofit/>
          </a:bodyPr>
          <a:lstStyle/>
          <a:p>
            <a:endParaRPr lang="nb-NO"/>
          </a:p>
        </p:txBody>
      </p:sp>
      <p:sp>
        <p:nvSpPr>
          <p:cNvPr id="26" name="Text Placeholder 25"/>
          <p:cNvSpPr>
            <a:spLocks noGrp="1"/>
          </p:cNvSpPr>
          <p:nvPr>
            <p:ph type="body" sz="quarter" idx="14"/>
          </p:nvPr>
        </p:nvSpPr>
        <p:spPr/>
        <p:txBody>
          <a:bodyPr>
            <a:normAutofit/>
          </a:bodyPr>
          <a:lstStyle/>
          <a:p>
            <a:endParaRPr lang="nb-NO"/>
          </a:p>
        </p:txBody>
      </p:sp>
      <p:sp>
        <p:nvSpPr>
          <p:cNvPr id="27" name="Text Placeholder 26"/>
          <p:cNvSpPr>
            <a:spLocks noGrp="1"/>
          </p:cNvSpPr>
          <p:nvPr>
            <p:ph type="body" sz="quarter" idx="15"/>
          </p:nvPr>
        </p:nvSpPr>
        <p:spPr/>
        <p:txBody>
          <a:bodyPr>
            <a:normAutofit/>
          </a:bodyPr>
          <a:lstStyle/>
          <a:p>
            <a:endParaRPr lang="nb-NO"/>
          </a:p>
        </p:txBody>
      </p:sp>
    </p:spTree>
    <p:extLst>
      <p:ext uri="{BB962C8B-B14F-4D97-AF65-F5344CB8AC3E}">
        <p14:creationId xmlns:p14="http://schemas.microsoft.com/office/powerpoint/2010/main" val="32816502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1D756-3F17-416A-A967-7DCAE7304121}"/>
              </a:ext>
            </a:extLst>
          </p:cNvPr>
          <p:cNvSpPr>
            <a:spLocks noGrp="1"/>
          </p:cNvSpPr>
          <p:nvPr>
            <p:ph type="title"/>
          </p:nvPr>
        </p:nvSpPr>
        <p:spPr/>
        <p:txBody>
          <a:bodyPr/>
          <a:lstStyle/>
          <a:p>
            <a:r>
              <a:rPr lang="nb-NO"/>
              <a:t>Instruction</a:t>
            </a:r>
          </a:p>
        </p:txBody>
      </p:sp>
      <p:sp>
        <p:nvSpPr>
          <p:cNvPr id="3" name="Content Placeholder 2">
            <a:extLst>
              <a:ext uri="{FF2B5EF4-FFF2-40B4-BE49-F238E27FC236}">
                <a16:creationId xmlns:a16="http://schemas.microsoft.com/office/drawing/2014/main" id="{13194B0B-3C61-45C3-A905-91A4187D029E}"/>
              </a:ext>
            </a:extLst>
          </p:cNvPr>
          <p:cNvSpPr>
            <a:spLocks noGrp="1"/>
          </p:cNvSpPr>
          <p:nvPr>
            <p:ph idx="1"/>
          </p:nvPr>
        </p:nvSpPr>
        <p:spPr/>
        <p:txBody>
          <a:bodyPr/>
          <a:lstStyle/>
          <a:p>
            <a:r>
              <a:rPr lang="nb-NO" sz="1400" dirty="0"/>
              <a:t>This brief is meant to provide input to vendors to provide a quote for a custom-built stand for the 2020 GFSI conference in Seattle. </a:t>
            </a:r>
          </a:p>
          <a:p>
            <a:r>
              <a:rPr lang="nb-NO" sz="1400" dirty="0"/>
              <a:t>The brief is meant to provide an idea of what we would like to achieve with our stand area. Vendors should use this as input to design a stand proposal. </a:t>
            </a:r>
          </a:p>
          <a:p>
            <a:r>
              <a:rPr lang="nb-NO" sz="1400" dirty="0"/>
              <a:t>Constraints, such as space, location within the exhibition area etc, are included in the following slides. </a:t>
            </a:r>
          </a:p>
          <a:p>
            <a:r>
              <a:rPr lang="nb-NO" sz="1400" dirty="0"/>
              <a:t>Design freedom within those «constraints», which will help us communicate well with the audience, would be welcome. </a:t>
            </a:r>
          </a:p>
          <a:p>
            <a:r>
              <a:rPr lang="nb-NO" sz="1400" dirty="0"/>
              <a:t>Expect to receive: </a:t>
            </a:r>
          </a:p>
          <a:p>
            <a:pPr lvl="1"/>
            <a:r>
              <a:rPr lang="nb-NO" sz="1400" dirty="0"/>
              <a:t>Design proposal(s)</a:t>
            </a:r>
          </a:p>
          <a:p>
            <a:pPr lvl="1"/>
            <a:r>
              <a:rPr lang="nb-NO" sz="1400" dirty="0"/>
              <a:t>Cost estimate (breakdown on items)</a:t>
            </a:r>
          </a:p>
          <a:p>
            <a:pPr lvl="1"/>
            <a:r>
              <a:rPr lang="nb-NO" sz="1400" i="1" dirty="0"/>
              <a:t>Note: Furniture, such as high-tables etc. can be ordered through official conference vendor FERN, some furniture is included in sponsorship package. So such furniture to be draw into the design, but not quoted for. </a:t>
            </a:r>
          </a:p>
          <a:p>
            <a:r>
              <a:rPr lang="nb-NO" b="1" dirty="0"/>
              <a:t>Deadline: Final drawings to be provided to the Fire Marshall on December 13, 2019. </a:t>
            </a:r>
            <a:r>
              <a:rPr lang="nb-NO" dirty="0"/>
              <a:t>We have </a:t>
            </a:r>
            <a:r>
              <a:rPr lang="nb-NO" b="1" dirty="0"/>
              <a:t>4 days from today </a:t>
            </a:r>
            <a:r>
              <a:rPr lang="nb-NO" dirty="0"/>
              <a:t>to agree </a:t>
            </a:r>
            <a:r>
              <a:rPr lang="nb-NO"/>
              <a:t>on design and prices. </a:t>
            </a:r>
            <a:endParaRPr lang="nb-NO" dirty="0"/>
          </a:p>
        </p:txBody>
      </p:sp>
      <p:sp>
        <p:nvSpPr>
          <p:cNvPr id="4" name="Slide Number Placeholder 3">
            <a:extLst>
              <a:ext uri="{FF2B5EF4-FFF2-40B4-BE49-F238E27FC236}">
                <a16:creationId xmlns:a16="http://schemas.microsoft.com/office/drawing/2014/main" id="{9C699451-C4F5-4C98-A5D6-195A97F79C9A}"/>
              </a:ext>
            </a:extLst>
          </p:cNvPr>
          <p:cNvSpPr>
            <a:spLocks noGrp="1"/>
          </p:cNvSpPr>
          <p:nvPr>
            <p:ph type="sldNum" sz="quarter" idx="12"/>
          </p:nvPr>
        </p:nvSpPr>
        <p:spPr/>
        <p:txBody>
          <a:bodyPr/>
          <a:lstStyle/>
          <a:p>
            <a:fld id="{5BA07366-CB75-4AA8-9E5B-928B849F427C}" type="slidenum">
              <a:rPr lang="nb-NO" smtClean="0"/>
              <a:t>2</a:t>
            </a:fld>
            <a:endParaRPr lang="nb-NO"/>
          </a:p>
        </p:txBody>
      </p:sp>
    </p:spTree>
    <p:extLst>
      <p:ext uri="{BB962C8B-B14F-4D97-AF65-F5344CB8AC3E}">
        <p14:creationId xmlns:p14="http://schemas.microsoft.com/office/powerpoint/2010/main" val="9485390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a:t>When &amp; Where: 25-28 February, 2020 - Seattle</a:t>
            </a:r>
          </a:p>
        </p:txBody>
      </p:sp>
      <p:sp>
        <p:nvSpPr>
          <p:cNvPr id="3" name="Content Placeholder 2"/>
          <p:cNvSpPr>
            <a:spLocks noGrp="1"/>
          </p:cNvSpPr>
          <p:nvPr>
            <p:ph idx="1"/>
          </p:nvPr>
        </p:nvSpPr>
        <p:spPr/>
        <p:txBody>
          <a:bodyPr/>
          <a:lstStyle/>
          <a:p>
            <a:r>
              <a:rPr lang="nb-NO" b="1"/>
              <a:t>Conference Venue and Official Hotel: The Hyatt Regency Bellevue</a:t>
            </a:r>
          </a:p>
          <a:p>
            <a:endParaRPr lang="nb-NO" b="1"/>
          </a:p>
          <a:p>
            <a:endParaRPr lang="nb-NO"/>
          </a:p>
        </p:txBody>
      </p:sp>
      <p:sp>
        <p:nvSpPr>
          <p:cNvPr id="4" name="Slide Number Placeholder 3"/>
          <p:cNvSpPr>
            <a:spLocks noGrp="1"/>
          </p:cNvSpPr>
          <p:nvPr>
            <p:ph type="sldNum" sz="quarter" idx="12"/>
          </p:nvPr>
        </p:nvSpPr>
        <p:spPr/>
        <p:txBody>
          <a:bodyPr/>
          <a:lstStyle/>
          <a:p>
            <a:fld id="{5BA07366-CB75-4AA8-9E5B-928B849F427C}" type="slidenum">
              <a:rPr lang="nb-NO" smtClean="0"/>
              <a:t>3</a:t>
            </a:fld>
            <a:endParaRPr lang="nb-NO"/>
          </a:p>
        </p:txBody>
      </p:sp>
      <p:pic>
        <p:nvPicPr>
          <p:cNvPr id="5" name="Picture 4">
            <a:hlinkClick r:id="rId3"/>
          </p:cNvPr>
          <p:cNvPicPr>
            <a:picLocks noChangeAspect="1"/>
          </p:cNvPicPr>
          <p:nvPr/>
        </p:nvPicPr>
        <p:blipFill>
          <a:blip r:embed="rId4"/>
          <a:stretch>
            <a:fillRect/>
          </a:stretch>
        </p:blipFill>
        <p:spPr>
          <a:xfrm>
            <a:off x="334431" y="1988840"/>
            <a:ext cx="11432259" cy="2736304"/>
          </a:xfrm>
          <a:prstGeom prst="rect">
            <a:avLst/>
          </a:prstGeom>
        </p:spPr>
      </p:pic>
    </p:spTree>
    <p:extLst>
      <p:ext uri="{BB962C8B-B14F-4D97-AF65-F5344CB8AC3E}">
        <p14:creationId xmlns:p14="http://schemas.microsoft.com/office/powerpoint/2010/main" val="24279785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normAutofit fontScale="25000" lnSpcReduction="20000"/>
          </a:bodyPr>
          <a:lstStyle/>
          <a:p>
            <a:fld id="{5BA07366-CB75-4AA8-9E5B-928B849F427C}" type="slidenum">
              <a:rPr lang="nb-NO" smtClean="0"/>
              <a:t>4</a:t>
            </a:fld>
            <a:endParaRPr lang="nb-NO"/>
          </a:p>
        </p:txBody>
      </p:sp>
      <p:pic>
        <p:nvPicPr>
          <p:cNvPr id="2" name="Content Placeholder 1">
            <a:extLst>
              <a:ext uri="{FF2B5EF4-FFF2-40B4-BE49-F238E27FC236}">
                <a16:creationId xmlns:a16="http://schemas.microsoft.com/office/drawing/2014/main" id="{0A1C8103-F32E-4D68-B247-4CB896564E85}"/>
              </a:ext>
            </a:extLst>
          </p:cNvPr>
          <p:cNvPicPr>
            <a:picLocks noGrp="1" noChangeAspect="1"/>
          </p:cNvPicPr>
          <p:nvPr>
            <p:ph idx="4294967295"/>
          </p:nvPr>
        </p:nvPicPr>
        <p:blipFill rotWithShape="1">
          <a:blip r:embed="rId3"/>
          <a:srcRect l="10025"/>
          <a:stretch/>
        </p:blipFill>
        <p:spPr>
          <a:xfrm>
            <a:off x="0" y="0"/>
            <a:ext cx="9955603" cy="6869113"/>
          </a:xfrm>
          <a:prstGeom prst="rect">
            <a:avLst/>
          </a:prstGeom>
        </p:spPr>
      </p:pic>
      <p:sp>
        <p:nvSpPr>
          <p:cNvPr id="3" name="Rectangle 2">
            <a:extLst>
              <a:ext uri="{FF2B5EF4-FFF2-40B4-BE49-F238E27FC236}">
                <a16:creationId xmlns:a16="http://schemas.microsoft.com/office/drawing/2014/main" id="{BC4BED3F-15F9-445F-8156-A09593FD4978}"/>
              </a:ext>
            </a:extLst>
          </p:cNvPr>
          <p:cNvSpPr/>
          <p:nvPr/>
        </p:nvSpPr>
        <p:spPr>
          <a:xfrm>
            <a:off x="4736892" y="4227226"/>
            <a:ext cx="1064302" cy="70453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spcBef>
                <a:spcPts val="600"/>
              </a:spcBef>
            </a:pPr>
            <a:endParaRPr lang="nb-NO" sz="1600" err="1"/>
          </a:p>
        </p:txBody>
      </p:sp>
      <p:sp>
        <p:nvSpPr>
          <p:cNvPr id="4" name="TextBox 3">
            <a:extLst>
              <a:ext uri="{FF2B5EF4-FFF2-40B4-BE49-F238E27FC236}">
                <a16:creationId xmlns:a16="http://schemas.microsoft.com/office/drawing/2014/main" id="{D5948C5D-44EE-4378-A290-E3230CDE63AC}"/>
              </a:ext>
            </a:extLst>
          </p:cNvPr>
          <p:cNvSpPr txBox="1"/>
          <p:nvPr/>
        </p:nvSpPr>
        <p:spPr>
          <a:xfrm>
            <a:off x="9955603" y="1110487"/>
            <a:ext cx="2098623" cy="4440575"/>
          </a:xfrm>
          <a:prstGeom prst="rect">
            <a:avLst/>
          </a:prstGeom>
          <a:noFill/>
        </p:spPr>
        <p:txBody>
          <a:bodyPr wrap="square" lIns="0" tIns="0" rIns="0" bIns="0" rtlCol="0">
            <a:spAutoFit/>
          </a:bodyPr>
          <a:lstStyle/>
          <a:p>
            <a:pPr>
              <a:lnSpc>
                <a:spcPct val="113000"/>
              </a:lnSpc>
              <a:spcBef>
                <a:spcPts val="600"/>
              </a:spcBef>
            </a:pPr>
            <a:r>
              <a:rPr lang="nb-NO" sz="1400" b="1" dirty="0">
                <a:solidFill>
                  <a:srgbClr val="333333"/>
                </a:solidFill>
              </a:rPr>
              <a:t>Restrictions:</a:t>
            </a:r>
          </a:p>
          <a:p>
            <a:pPr marL="285750" indent="-285750">
              <a:lnSpc>
                <a:spcPct val="113000"/>
              </a:lnSpc>
              <a:spcBef>
                <a:spcPts val="600"/>
              </a:spcBef>
              <a:buFont typeface="Wingdings" panose="05000000000000000000" pitchFamily="2" charset="2"/>
              <a:buChar char="§"/>
            </a:pPr>
            <a:r>
              <a:rPr lang="nb-NO" sz="1200" dirty="0">
                <a:solidFill>
                  <a:srgbClr val="333333"/>
                </a:solidFill>
              </a:rPr>
              <a:t>Our Stand #41&amp;42</a:t>
            </a:r>
          </a:p>
          <a:p>
            <a:pPr marL="285750" indent="-285750">
              <a:lnSpc>
                <a:spcPct val="113000"/>
              </a:lnSpc>
              <a:spcBef>
                <a:spcPts val="600"/>
              </a:spcBef>
              <a:buFont typeface="Wingdings" panose="05000000000000000000" pitchFamily="2" charset="2"/>
              <a:buChar char="§"/>
            </a:pPr>
            <a:r>
              <a:rPr lang="nb-NO" sz="1200" dirty="0">
                <a:solidFill>
                  <a:srgbClr val="333333"/>
                </a:solidFill>
              </a:rPr>
              <a:t>Size 10x20 ft, no divider between cubes</a:t>
            </a:r>
          </a:p>
          <a:p>
            <a:pPr marL="285750" indent="-285750">
              <a:lnSpc>
                <a:spcPct val="113000"/>
              </a:lnSpc>
              <a:spcBef>
                <a:spcPts val="600"/>
              </a:spcBef>
              <a:buFont typeface="Wingdings" panose="05000000000000000000" pitchFamily="2" charset="2"/>
              <a:buChar char="§"/>
            </a:pPr>
            <a:r>
              <a:rPr lang="nb-NO" sz="1200" dirty="0">
                <a:solidFill>
                  <a:srgbClr val="333333"/>
                </a:solidFill>
              </a:rPr>
              <a:t>Height max 8 feet</a:t>
            </a:r>
          </a:p>
          <a:p>
            <a:pPr marL="285750" indent="-285750">
              <a:lnSpc>
                <a:spcPct val="113000"/>
              </a:lnSpc>
              <a:spcBef>
                <a:spcPts val="600"/>
              </a:spcBef>
              <a:buFont typeface="Wingdings" panose="05000000000000000000" pitchFamily="2" charset="2"/>
              <a:buChar char="§"/>
            </a:pPr>
            <a:r>
              <a:rPr lang="nb-NO" sz="1200" dirty="0">
                <a:solidFill>
                  <a:srgbClr val="333333"/>
                </a:solidFill>
              </a:rPr>
              <a:t>One 8’ wall must be on the side of GS1 adjasent stand to separate our stands</a:t>
            </a:r>
          </a:p>
          <a:p>
            <a:pPr marL="285750" indent="-285750">
              <a:lnSpc>
                <a:spcPct val="113000"/>
              </a:lnSpc>
              <a:spcBef>
                <a:spcPts val="600"/>
              </a:spcBef>
              <a:buFont typeface="Wingdings" panose="05000000000000000000" pitchFamily="2" charset="2"/>
              <a:buChar char="§"/>
            </a:pPr>
            <a:r>
              <a:rPr lang="nb-NO" sz="1200" dirty="0">
                <a:solidFill>
                  <a:srgbClr val="333333"/>
                </a:solidFill>
              </a:rPr>
              <a:t>3 other sides must be open, but need to provide some barrier (e.g. short 30 inch or so wall, display, furniture etc.) toward «exits only» doors to prevent people from walking through towards exits</a:t>
            </a:r>
          </a:p>
        </p:txBody>
      </p:sp>
    </p:spTree>
    <p:extLst>
      <p:ext uri="{BB962C8B-B14F-4D97-AF65-F5344CB8AC3E}">
        <p14:creationId xmlns:p14="http://schemas.microsoft.com/office/powerpoint/2010/main" val="42851699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1684861-7D13-4C62-A520-5B1847314718}"/>
              </a:ext>
            </a:extLst>
          </p:cNvPr>
          <p:cNvSpPr>
            <a:spLocks noGrp="1"/>
          </p:cNvSpPr>
          <p:nvPr>
            <p:ph type="sldNum" sz="quarter" idx="12"/>
          </p:nvPr>
        </p:nvSpPr>
        <p:spPr/>
        <p:txBody>
          <a:bodyPr/>
          <a:lstStyle/>
          <a:p>
            <a:fld id="{5BA07366-CB75-4AA8-9E5B-928B849F427C}" type="slidenum">
              <a:rPr lang="nb-NO" smtClean="0"/>
              <a:pPr/>
              <a:t>5</a:t>
            </a:fld>
            <a:endParaRPr lang="nb-NO"/>
          </a:p>
        </p:txBody>
      </p:sp>
      <p:sp>
        <p:nvSpPr>
          <p:cNvPr id="5" name="Rectangle 4">
            <a:extLst>
              <a:ext uri="{FF2B5EF4-FFF2-40B4-BE49-F238E27FC236}">
                <a16:creationId xmlns:a16="http://schemas.microsoft.com/office/drawing/2014/main" id="{5299B47F-CFDA-4B70-8420-17AD9DF6F133}"/>
              </a:ext>
            </a:extLst>
          </p:cNvPr>
          <p:cNvSpPr/>
          <p:nvPr/>
        </p:nvSpPr>
        <p:spPr>
          <a:xfrm>
            <a:off x="2704242" y="1822669"/>
            <a:ext cx="6920147" cy="3600000"/>
          </a:xfrm>
          <a:prstGeom prst="rect">
            <a:avLst/>
          </a:prstGeom>
          <a:solidFill>
            <a:schemeClr val="accent4"/>
          </a:solidFill>
          <a:ln w="95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spcBef>
                <a:spcPts val="600"/>
              </a:spcBef>
            </a:pPr>
            <a:endParaRPr lang="nb-NO" sz="1600" err="1"/>
          </a:p>
        </p:txBody>
      </p:sp>
      <p:sp>
        <p:nvSpPr>
          <p:cNvPr id="8" name="Rectangle 7">
            <a:extLst>
              <a:ext uri="{FF2B5EF4-FFF2-40B4-BE49-F238E27FC236}">
                <a16:creationId xmlns:a16="http://schemas.microsoft.com/office/drawing/2014/main" id="{A150A0E5-2DFD-411D-BB96-6C283EB53118}"/>
              </a:ext>
            </a:extLst>
          </p:cNvPr>
          <p:cNvSpPr/>
          <p:nvPr/>
        </p:nvSpPr>
        <p:spPr>
          <a:xfrm>
            <a:off x="0" y="1822669"/>
            <a:ext cx="2638816" cy="3600000"/>
          </a:xfrm>
          <a:prstGeom prst="rect">
            <a:avLst/>
          </a:prstGeom>
          <a:solidFill>
            <a:schemeClr val="tx1">
              <a:lumMod val="20000"/>
              <a:lumOff val="8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spcBef>
                <a:spcPts val="600"/>
              </a:spcBef>
            </a:pPr>
            <a:endParaRPr lang="nb-NO" sz="1600" err="1"/>
          </a:p>
        </p:txBody>
      </p:sp>
      <p:cxnSp>
        <p:nvCxnSpPr>
          <p:cNvPr id="11" name="Straight Connector 10">
            <a:extLst>
              <a:ext uri="{FF2B5EF4-FFF2-40B4-BE49-F238E27FC236}">
                <a16:creationId xmlns:a16="http://schemas.microsoft.com/office/drawing/2014/main" id="{229851C8-B915-4DE2-9EA4-72F010EECB2F}"/>
              </a:ext>
            </a:extLst>
          </p:cNvPr>
          <p:cNvCxnSpPr>
            <a:cxnSpLocks/>
          </p:cNvCxnSpPr>
          <p:nvPr/>
        </p:nvCxnSpPr>
        <p:spPr>
          <a:xfrm flipV="1">
            <a:off x="2704242" y="1793953"/>
            <a:ext cx="0" cy="3619250"/>
          </a:xfrm>
          <a:prstGeom prst="line">
            <a:avLst/>
          </a:prstGeom>
          <a:ln w="57150"/>
        </p:spPr>
        <p:style>
          <a:lnRef idx="1">
            <a:schemeClr val="dk1"/>
          </a:lnRef>
          <a:fillRef idx="0">
            <a:schemeClr val="dk1"/>
          </a:fillRef>
          <a:effectRef idx="0">
            <a:schemeClr val="dk1"/>
          </a:effectRef>
          <a:fontRef idx="minor">
            <a:schemeClr val="tx1"/>
          </a:fontRef>
        </p:style>
      </p:cxnSp>
      <p:sp>
        <p:nvSpPr>
          <p:cNvPr id="19" name="TextBox 18">
            <a:extLst>
              <a:ext uri="{FF2B5EF4-FFF2-40B4-BE49-F238E27FC236}">
                <a16:creationId xmlns:a16="http://schemas.microsoft.com/office/drawing/2014/main" id="{BFD6494C-7A93-4B0F-820B-13BD8C67CEC7}"/>
              </a:ext>
            </a:extLst>
          </p:cNvPr>
          <p:cNvSpPr txBox="1"/>
          <p:nvPr/>
        </p:nvSpPr>
        <p:spPr>
          <a:xfrm>
            <a:off x="311332" y="2974796"/>
            <a:ext cx="2256276" cy="605743"/>
          </a:xfrm>
          <a:prstGeom prst="rect">
            <a:avLst/>
          </a:prstGeom>
          <a:noFill/>
        </p:spPr>
        <p:txBody>
          <a:bodyPr wrap="square" lIns="0" tIns="0" rIns="0" bIns="0" rtlCol="0">
            <a:spAutoFit/>
          </a:bodyPr>
          <a:lstStyle/>
          <a:p>
            <a:pPr>
              <a:lnSpc>
                <a:spcPct val="113000"/>
              </a:lnSpc>
              <a:spcBef>
                <a:spcPts val="600"/>
              </a:spcBef>
            </a:pPr>
            <a:r>
              <a:rPr lang="nb-NO" sz="1200">
                <a:solidFill>
                  <a:srgbClr val="333333"/>
                </a:solidFill>
              </a:rPr>
              <a:t>Adjasent stand, So must have a wall separating the two</a:t>
            </a:r>
          </a:p>
        </p:txBody>
      </p:sp>
      <p:sp>
        <p:nvSpPr>
          <p:cNvPr id="20" name="TextBox 19">
            <a:extLst>
              <a:ext uri="{FF2B5EF4-FFF2-40B4-BE49-F238E27FC236}">
                <a16:creationId xmlns:a16="http://schemas.microsoft.com/office/drawing/2014/main" id="{E72EB04B-5FB7-47C3-A5A8-A25D7223E3FD}"/>
              </a:ext>
            </a:extLst>
          </p:cNvPr>
          <p:cNvSpPr txBox="1"/>
          <p:nvPr/>
        </p:nvSpPr>
        <p:spPr>
          <a:xfrm>
            <a:off x="5943714" y="1437446"/>
            <a:ext cx="1021113" cy="188450"/>
          </a:xfrm>
          <a:prstGeom prst="rect">
            <a:avLst/>
          </a:prstGeom>
          <a:noFill/>
        </p:spPr>
        <p:txBody>
          <a:bodyPr wrap="none" lIns="0" tIns="0" rIns="0" bIns="0" rtlCol="0">
            <a:spAutoFit/>
          </a:bodyPr>
          <a:lstStyle/>
          <a:p>
            <a:pPr>
              <a:lnSpc>
                <a:spcPct val="113000"/>
              </a:lnSpc>
              <a:spcBef>
                <a:spcPts val="600"/>
              </a:spcBef>
            </a:pPr>
            <a:r>
              <a:rPr lang="nb-NO" sz="1200" b="1">
                <a:solidFill>
                  <a:srgbClr val="333333"/>
                </a:solidFill>
              </a:rPr>
              <a:t>20ft</a:t>
            </a:r>
            <a:r>
              <a:rPr lang="nb-NO" sz="1200">
                <a:solidFill>
                  <a:srgbClr val="333333"/>
                </a:solidFill>
              </a:rPr>
              <a:t>/6.096m</a:t>
            </a:r>
          </a:p>
        </p:txBody>
      </p:sp>
      <p:cxnSp>
        <p:nvCxnSpPr>
          <p:cNvPr id="22" name="Straight Arrow Connector 21">
            <a:extLst>
              <a:ext uri="{FF2B5EF4-FFF2-40B4-BE49-F238E27FC236}">
                <a16:creationId xmlns:a16="http://schemas.microsoft.com/office/drawing/2014/main" id="{C3FD8506-7C5F-44FE-BF06-68ABBC6B88C6}"/>
              </a:ext>
            </a:extLst>
          </p:cNvPr>
          <p:cNvCxnSpPr>
            <a:cxnSpLocks/>
          </p:cNvCxnSpPr>
          <p:nvPr/>
        </p:nvCxnSpPr>
        <p:spPr>
          <a:xfrm>
            <a:off x="2783632" y="1695321"/>
            <a:ext cx="6840757" cy="0"/>
          </a:xfrm>
          <a:prstGeom prst="straightConnector1">
            <a:avLst/>
          </a:prstGeom>
          <a:ln w="19050">
            <a:headEnd type="triangle"/>
            <a:tailEnd type="triangle"/>
          </a:ln>
        </p:spPr>
        <p:style>
          <a:lnRef idx="1">
            <a:schemeClr val="accent6"/>
          </a:lnRef>
          <a:fillRef idx="0">
            <a:schemeClr val="accent6"/>
          </a:fillRef>
          <a:effectRef idx="0">
            <a:schemeClr val="accent6"/>
          </a:effectRef>
          <a:fontRef idx="minor">
            <a:schemeClr val="tx1"/>
          </a:fontRef>
        </p:style>
      </p:cxnSp>
      <p:cxnSp>
        <p:nvCxnSpPr>
          <p:cNvPr id="23" name="Straight Arrow Connector 22">
            <a:extLst>
              <a:ext uri="{FF2B5EF4-FFF2-40B4-BE49-F238E27FC236}">
                <a16:creationId xmlns:a16="http://schemas.microsoft.com/office/drawing/2014/main" id="{4BA0B371-A94E-40F1-A5EE-BB190BF41ACB}"/>
              </a:ext>
            </a:extLst>
          </p:cNvPr>
          <p:cNvCxnSpPr>
            <a:cxnSpLocks/>
          </p:cNvCxnSpPr>
          <p:nvPr/>
        </p:nvCxnSpPr>
        <p:spPr>
          <a:xfrm>
            <a:off x="2567608" y="1822669"/>
            <a:ext cx="0" cy="3600000"/>
          </a:xfrm>
          <a:prstGeom prst="straightConnector1">
            <a:avLst/>
          </a:prstGeom>
          <a:ln w="19050">
            <a:headEnd type="triangle"/>
            <a:tailEnd type="triangle"/>
          </a:ln>
        </p:spPr>
        <p:style>
          <a:lnRef idx="1">
            <a:schemeClr val="accent6"/>
          </a:lnRef>
          <a:fillRef idx="0">
            <a:schemeClr val="accent6"/>
          </a:fillRef>
          <a:effectRef idx="0">
            <a:schemeClr val="accent6"/>
          </a:effectRef>
          <a:fontRef idx="minor">
            <a:schemeClr val="tx1"/>
          </a:fontRef>
        </p:style>
      </p:cxnSp>
      <p:sp>
        <p:nvSpPr>
          <p:cNvPr id="25" name="TextBox 24">
            <a:extLst>
              <a:ext uri="{FF2B5EF4-FFF2-40B4-BE49-F238E27FC236}">
                <a16:creationId xmlns:a16="http://schemas.microsoft.com/office/drawing/2014/main" id="{E81DDA18-0E45-43EE-ACBE-0873E5A5A391}"/>
              </a:ext>
            </a:extLst>
          </p:cNvPr>
          <p:cNvSpPr txBox="1"/>
          <p:nvPr/>
        </p:nvSpPr>
        <p:spPr>
          <a:xfrm>
            <a:off x="1683129" y="2242954"/>
            <a:ext cx="1021113" cy="188450"/>
          </a:xfrm>
          <a:prstGeom prst="rect">
            <a:avLst/>
          </a:prstGeom>
          <a:noFill/>
        </p:spPr>
        <p:txBody>
          <a:bodyPr wrap="none" lIns="0" tIns="0" rIns="0" bIns="0" rtlCol="0">
            <a:spAutoFit/>
          </a:bodyPr>
          <a:lstStyle/>
          <a:p>
            <a:pPr>
              <a:lnSpc>
                <a:spcPct val="113000"/>
              </a:lnSpc>
              <a:spcBef>
                <a:spcPts val="600"/>
              </a:spcBef>
            </a:pPr>
            <a:r>
              <a:rPr lang="nb-NO" sz="1200" b="1">
                <a:solidFill>
                  <a:srgbClr val="333333"/>
                </a:solidFill>
              </a:rPr>
              <a:t>10ft</a:t>
            </a:r>
            <a:r>
              <a:rPr lang="nb-NO" sz="1200">
                <a:solidFill>
                  <a:srgbClr val="333333"/>
                </a:solidFill>
              </a:rPr>
              <a:t>/3.048m</a:t>
            </a:r>
          </a:p>
        </p:txBody>
      </p:sp>
      <p:sp>
        <p:nvSpPr>
          <p:cNvPr id="3" name="TextBox 2">
            <a:extLst>
              <a:ext uri="{FF2B5EF4-FFF2-40B4-BE49-F238E27FC236}">
                <a16:creationId xmlns:a16="http://schemas.microsoft.com/office/drawing/2014/main" id="{81FA7B63-58E1-455F-B9AA-48D7557CE9E8}"/>
              </a:ext>
            </a:extLst>
          </p:cNvPr>
          <p:cNvSpPr txBox="1"/>
          <p:nvPr/>
        </p:nvSpPr>
        <p:spPr>
          <a:xfrm>
            <a:off x="209862" y="194402"/>
            <a:ext cx="4324902" cy="251287"/>
          </a:xfrm>
          <a:prstGeom prst="rect">
            <a:avLst/>
          </a:prstGeom>
          <a:noFill/>
        </p:spPr>
        <p:txBody>
          <a:bodyPr wrap="none" lIns="0" tIns="0" rIns="0" bIns="0" rtlCol="0">
            <a:spAutoFit/>
          </a:bodyPr>
          <a:lstStyle/>
          <a:p>
            <a:pPr>
              <a:lnSpc>
                <a:spcPct val="113000"/>
              </a:lnSpc>
              <a:spcBef>
                <a:spcPts val="600"/>
              </a:spcBef>
            </a:pPr>
            <a:r>
              <a:rPr lang="nb-NO" sz="1600" b="1">
                <a:solidFill>
                  <a:schemeClr val="accent4"/>
                </a:solidFill>
              </a:rPr>
              <a:t>Dimensions and layout of basic space</a:t>
            </a:r>
          </a:p>
        </p:txBody>
      </p:sp>
      <p:sp>
        <p:nvSpPr>
          <p:cNvPr id="24" name="TextBox 23">
            <a:extLst>
              <a:ext uri="{FF2B5EF4-FFF2-40B4-BE49-F238E27FC236}">
                <a16:creationId xmlns:a16="http://schemas.microsoft.com/office/drawing/2014/main" id="{A556A0ED-B70D-4BEB-9B14-54BCCB446180}"/>
              </a:ext>
            </a:extLst>
          </p:cNvPr>
          <p:cNvSpPr txBox="1"/>
          <p:nvPr/>
        </p:nvSpPr>
        <p:spPr>
          <a:xfrm>
            <a:off x="3069272" y="2253114"/>
            <a:ext cx="1033937" cy="188450"/>
          </a:xfrm>
          <a:prstGeom prst="rect">
            <a:avLst/>
          </a:prstGeom>
          <a:noFill/>
        </p:spPr>
        <p:txBody>
          <a:bodyPr wrap="none" lIns="0" tIns="0" rIns="0" bIns="0" rtlCol="0">
            <a:spAutoFit/>
          </a:bodyPr>
          <a:lstStyle/>
          <a:p>
            <a:pPr>
              <a:lnSpc>
                <a:spcPct val="113000"/>
              </a:lnSpc>
              <a:spcBef>
                <a:spcPts val="600"/>
              </a:spcBef>
            </a:pPr>
            <a:r>
              <a:rPr lang="nb-NO" sz="1200" b="1">
                <a:solidFill>
                  <a:srgbClr val="FF0000"/>
                </a:solidFill>
              </a:rPr>
              <a:t>Max 8 ft tall</a:t>
            </a:r>
            <a:endParaRPr lang="nb-NO" sz="1200">
              <a:solidFill>
                <a:srgbClr val="FF0000"/>
              </a:solidFill>
            </a:endParaRPr>
          </a:p>
        </p:txBody>
      </p:sp>
      <p:sp>
        <p:nvSpPr>
          <p:cNvPr id="4" name="Rectangle 3">
            <a:extLst>
              <a:ext uri="{FF2B5EF4-FFF2-40B4-BE49-F238E27FC236}">
                <a16:creationId xmlns:a16="http://schemas.microsoft.com/office/drawing/2014/main" id="{229855AD-F83B-426F-9A9D-4C8F00E0F626}"/>
              </a:ext>
            </a:extLst>
          </p:cNvPr>
          <p:cNvSpPr/>
          <p:nvPr/>
        </p:nvSpPr>
        <p:spPr>
          <a:xfrm>
            <a:off x="404734" y="584616"/>
            <a:ext cx="11512422" cy="157023"/>
          </a:xfrm>
          <a:prstGeom prst="rect">
            <a:avLst/>
          </a:prstGeom>
          <a:solidFill>
            <a:schemeClr val="bg2"/>
          </a:solidFill>
          <a:ln w="95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spcBef>
                <a:spcPts val="600"/>
              </a:spcBef>
            </a:pPr>
            <a:endParaRPr lang="nb-NO" sz="1600" err="1"/>
          </a:p>
        </p:txBody>
      </p:sp>
      <p:sp>
        <p:nvSpPr>
          <p:cNvPr id="29" name="TextBox 28">
            <a:extLst>
              <a:ext uri="{FF2B5EF4-FFF2-40B4-BE49-F238E27FC236}">
                <a16:creationId xmlns:a16="http://schemas.microsoft.com/office/drawing/2014/main" id="{1C750AEE-AE8F-4ECC-BA61-010E53B2B9AF}"/>
              </a:ext>
            </a:extLst>
          </p:cNvPr>
          <p:cNvSpPr txBox="1"/>
          <p:nvPr/>
        </p:nvSpPr>
        <p:spPr>
          <a:xfrm>
            <a:off x="5211580" y="763976"/>
            <a:ext cx="1768840" cy="188450"/>
          </a:xfrm>
          <a:prstGeom prst="rect">
            <a:avLst/>
          </a:prstGeom>
          <a:noFill/>
        </p:spPr>
        <p:txBody>
          <a:bodyPr wrap="square" lIns="0" tIns="0" rIns="0" bIns="0" rtlCol="0">
            <a:spAutoFit/>
          </a:bodyPr>
          <a:lstStyle/>
          <a:p>
            <a:pPr>
              <a:lnSpc>
                <a:spcPct val="113000"/>
              </a:lnSpc>
              <a:spcBef>
                <a:spcPts val="600"/>
              </a:spcBef>
            </a:pPr>
            <a:r>
              <a:rPr lang="nb-NO" sz="1200" b="1">
                <a:solidFill>
                  <a:srgbClr val="333333"/>
                </a:solidFill>
              </a:rPr>
              <a:t>Wall with exits only</a:t>
            </a:r>
            <a:endParaRPr lang="nb-NO" sz="1200">
              <a:solidFill>
                <a:srgbClr val="333333"/>
              </a:solidFill>
            </a:endParaRPr>
          </a:p>
        </p:txBody>
      </p:sp>
      <p:sp>
        <p:nvSpPr>
          <p:cNvPr id="34" name="TextBox 33">
            <a:extLst>
              <a:ext uri="{FF2B5EF4-FFF2-40B4-BE49-F238E27FC236}">
                <a16:creationId xmlns:a16="http://schemas.microsoft.com/office/drawing/2014/main" id="{AA381307-D6E2-483D-B2B9-03C96FBA62C6}"/>
              </a:ext>
            </a:extLst>
          </p:cNvPr>
          <p:cNvSpPr txBox="1"/>
          <p:nvPr/>
        </p:nvSpPr>
        <p:spPr>
          <a:xfrm>
            <a:off x="9761023" y="1025815"/>
            <a:ext cx="2103632" cy="5110566"/>
          </a:xfrm>
          <a:prstGeom prst="rect">
            <a:avLst/>
          </a:prstGeom>
          <a:noFill/>
        </p:spPr>
        <p:txBody>
          <a:bodyPr wrap="square" lIns="0" tIns="0" rIns="0" bIns="0" rtlCol="0">
            <a:spAutoFit/>
          </a:bodyPr>
          <a:lstStyle/>
          <a:p>
            <a:pPr>
              <a:lnSpc>
                <a:spcPct val="113000"/>
              </a:lnSpc>
              <a:spcBef>
                <a:spcPts val="600"/>
              </a:spcBef>
            </a:pPr>
            <a:r>
              <a:rPr lang="nb-NO" sz="1100" b="1" dirty="0">
                <a:solidFill>
                  <a:srgbClr val="333333"/>
                </a:solidFill>
              </a:rPr>
              <a:t>Requirements: </a:t>
            </a:r>
          </a:p>
          <a:p>
            <a:pPr marL="285750" indent="-285750">
              <a:lnSpc>
                <a:spcPct val="113000"/>
              </a:lnSpc>
              <a:spcBef>
                <a:spcPts val="600"/>
              </a:spcBef>
              <a:buFont typeface="Wingdings" panose="05000000000000000000" pitchFamily="2" charset="2"/>
              <a:buChar char="§"/>
            </a:pPr>
            <a:r>
              <a:rPr lang="nb-NO" sz="1100" dirty="0">
                <a:solidFill>
                  <a:srgbClr val="333333"/>
                </a:solidFill>
              </a:rPr>
              <a:t>DNV GL branding, please refer to DNVGL.com for look and feel. Also see next slide </a:t>
            </a:r>
          </a:p>
          <a:p>
            <a:pPr marL="285750" indent="-285750">
              <a:lnSpc>
                <a:spcPct val="113000"/>
              </a:lnSpc>
              <a:spcBef>
                <a:spcPts val="600"/>
              </a:spcBef>
              <a:buFont typeface="Wingdings" panose="05000000000000000000" pitchFamily="2" charset="2"/>
              <a:buChar char="§"/>
            </a:pPr>
            <a:r>
              <a:rPr lang="nb-NO" sz="1100" dirty="0">
                <a:solidFill>
                  <a:srgbClr val="333333"/>
                </a:solidFill>
              </a:rPr>
              <a:t>Digital/ multimedia driven to share content and draw attention.</a:t>
            </a:r>
          </a:p>
          <a:p>
            <a:pPr marL="285750" indent="-285750">
              <a:lnSpc>
                <a:spcPct val="113000"/>
              </a:lnSpc>
              <a:spcBef>
                <a:spcPts val="600"/>
              </a:spcBef>
              <a:buFont typeface="Wingdings" panose="05000000000000000000" pitchFamily="2" charset="2"/>
              <a:buChar char="§"/>
            </a:pPr>
            <a:r>
              <a:rPr lang="nb-NO" sz="1100" dirty="0">
                <a:solidFill>
                  <a:srgbClr val="333333"/>
                </a:solidFill>
              </a:rPr>
              <a:t>Some screens must be interactive</a:t>
            </a:r>
          </a:p>
          <a:p>
            <a:pPr marL="285750" indent="-285750">
              <a:lnSpc>
                <a:spcPct val="113000"/>
              </a:lnSpc>
              <a:spcBef>
                <a:spcPts val="600"/>
              </a:spcBef>
              <a:buFont typeface="Wingdings" panose="05000000000000000000" pitchFamily="2" charset="2"/>
              <a:buChar char="§"/>
            </a:pPr>
            <a:r>
              <a:rPr lang="nb-NO" sz="1100" dirty="0">
                <a:solidFill>
                  <a:srgbClr val="333333"/>
                </a:solidFill>
              </a:rPr>
              <a:t>Need a small meeting area, which can also double as an interview zone (potentially live broadcast).</a:t>
            </a:r>
          </a:p>
          <a:p>
            <a:pPr marL="285750" indent="-285750">
              <a:lnSpc>
                <a:spcPct val="113000"/>
              </a:lnSpc>
              <a:spcBef>
                <a:spcPts val="600"/>
              </a:spcBef>
              <a:buFont typeface="Wingdings" panose="05000000000000000000" pitchFamily="2" charset="2"/>
              <a:buChar char="§"/>
            </a:pPr>
            <a:r>
              <a:rPr lang="nb-NO" sz="1100" dirty="0">
                <a:solidFill>
                  <a:srgbClr val="333333"/>
                </a:solidFill>
              </a:rPr>
              <a:t>The interview zone needs an appropriate background</a:t>
            </a:r>
          </a:p>
          <a:p>
            <a:pPr marL="285750" indent="-285750">
              <a:lnSpc>
                <a:spcPct val="113000"/>
              </a:lnSpc>
              <a:spcBef>
                <a:spcPts val="600"/>
              </a:spcBef>
              <a:buFont typeface="Wingdings" panose="05000000000000000000" pitchFamily="2" charset="2"/>
              <a:buChar char="§"/>
            </a:pPr>
            <a:r>
              <a:rPr lang="nb-NO" sz="1100" dirty="0">
                <a:solidFill>
                  <a:srgbClr val="333333"/>
                </a:solidFill>
              </a:rPr>
              <a:t>Need some storage space</a:t>
            </a:r>
          </a:p>
          <a:p>
            <a:pPr marL="285750" indent="-285750">
              <a:lnSpc>
                <a:spcPct val="113000"/>
              </a:lnSpc>
              <a:spcBef>
                <a:spcPts val="600"/>
              </a:spcBef>
              <a:buFont typeface="Wingdings" panose="05000000000000000000" pitchFamily="2" charset="2"/>
              <a:buChar char="§"/>
            </a:pPr>
            <a:r>
              <a:rPr lang="nb-NO" sz="1100" dirty="0">
                <a:solidFill>
                  <a:srgbClr val="333333"/>
                </a:solidFill>
              </a:rPr>
              <a:t>Need other spots for meetings, potentially  around interactive screens and for networking</a:t>
            </a:r>
          </a:p>
        </p:txBody>
      </p:sp>
    </p:spTree>
    <p:extLst>
      <p:ext uri="{BB962C8B-B14F-4D97-AF65-F5344CB8AC3E}">
        <p14:creationId xmlns:p14="http://schemas.microsoft.com/office/powerpoint/2010/main" val="11033548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DB89463-092F-454F-A82C-0D6BAB9C6109}"/>
              </a:ext>
            </a:extLst>
          </p:cNvPr>
          <p:cNvSpPr>
            <a:spLocks noGrp="1"/>
          </p:cNvSpPr>
          <p:nvPr>
            <p:ph type="title"/>
          </p:nvPr>
        </p:nvSpPr>
        <p:spPr/>
        <p:txBody>
          <a:bodyPr/>
          <a:lstStyle/>
          <a:p>
            <a:r>
              <a:rPr lang="nb-NO"/>
              <a:t>Concept (meant as input upon which to base a design):</a:t>
            </a:r>
          </a:p>
        </p:txBody>
      </p:sp>
      <p:sp>
        <p:nvSpPr>
          <p:cNvPr id="4" name="Content Placeholder 3">
            <a:extLst>
              <a:ext uri="{FF2B5EF4-FFF2-40B4-BE49-F238E27FC236}">
                <a16:creationId xmlns:a16="http://schemas.microsoft.com/office/drawing/2014/main" id="{44A6861D-3FA8-41F6-B267-4EC369BEC71F}"/>
              </a:ext>
            </a:extLst>
          </p:cNvPr>
          <p:cNvSpPr>
            <a:spLocks noGrp="1"/>
          </p:cNvSpPr>
          <p:nvPr>
            <p:ph idx="1"/>
          </p:nvPr>
        </p:nvSpPr>
        <p:spPr/>
        <p:txBody>
          <a:bodyPr/>
          <a:lstStyle/>
          <a:p>
            <a:r>
              <a:rPr lang="nb-NO" sz="1000" b="1" dirty="0"/>
              <a:t>Overall impression: </a:t>
            </a:r>
          </a:p>
          <a:p>
            <a:pPr lvl="1"/>
            <a:r>
              <a:rPr lang="nb-NO" sz="1000" dirty="0"/>
              <a:t>Clean, modern feel, which is lightly but clearly branded. Branding should be done on the walls. (See images from 2018 stand.) </a:t>
            </a:r>
          </a:p>
          <a:p>
            <a:pPr lvl="1"/>
            <a:r>
              <a:rPr lang="nb-NO" sz="1000" dirty="0"/>
              <a:t>Content and messages should be shared through multi-media screens. </a:t>
            </a:r>
          </a:p>
          <a:p>
            <a:pPr lvl="1"/>
            <a:r>
              <a:rPr lang="nb-NO" sz="1000" dirty="0"/>
              <a:t>Given the layout, avoid a very square and boxy feel. (See suggestion of cupboard on the right, which could provide storage space as well). </a:t>
            </a:r>
          </a:p>
          <a:p>
            <a:r>
              <a:rPr lang="nb-NO" sz="1000" b="1" dirty="0"/>
              <a:t>Content delivery:</a:t>
            </a:r>
          </a:p>
          <a:p>
            <a:pPr lvl="1"/>
            <a:r>
              <a:rPr lang="nb-NO" sz="1000" dirty="0"/>
              <a:t>Suggest to have 2 types of screens: </a:t>
            </a:r>
          </a:p>
          <a:p>
            <a:pPr lvl="2"/>
            <a:r>
              <a:rPr lang="nb-NO" sz="1000" dirty="0"/>
              <a:t>(1) One big screen or video LED screen wall (on the long side), if this is possible? So bigger than what is seen on slide 5. </a:t>
            </a:r>
          </a:p>
          <a:p>
            <a:pPr lvl="2"/>
            <a:r>
              <a:rPr lang="nb-NO" sz="1000" dirty="0"/>
              <a:t>(2) interactive-multimedia screens, which are set as a «slim» kiosk towards the edge of the stand (one screen on each side). </a:t>
            </a:r>
          </a:p>
          <a:p>
            <a:r>
              <a:rPr lang="nb-NO" sz="1000" b="1" dirty="0"/>
              <a:t>Meeting space: </a:t>
            </a:r>
          </a:p>
          <a:p>
            <a:pPr lvl="1"/>
            <a:r>
              <a:rPr lang="nb-NO" sz="1000" dirty="0"/>
              <a:t>Need to have the possibility to network in a comfortable and natural way, e.g. could be achieved with two separate high-table and stool(s), placed on either side of the stand space.</a:t>
            </a:r>
          </a:p>
          <a:p>
            <a:r>
              <a:rPr lang="nb-NO" sz="1000" b="1" dirty="0"/>
              <a:t>Interview/Live Broadcast zone:</a:t>
            </a:r>
          </a:p>
          <a:p>
            <a:pPr lvl="1"/>
            <a:r>
              <a:rPr lang="nb-NO" sz="1000" dirty="0"/>
              <a:t>Would like the area to the left, with 1 high-table, to double as an interview zone/Live Broadcasting zone. This places some pre-requisites for the back wall: should be clean design and have space available for someone to film, also visible from outside the stand. </a:t>
            </a:r>
          </a:p>
          <a:p>
            <a:r>
              <a:rPr lang="nb-NO" sz="1000" b="1" dirty="0"/>
              <a:t>Displays: </a:t>
            </a:r>
          </a:p>
          <a:p>
            <a:pPr lvl="1"/>
            <a:r>
              <a:rPr lang="nb-NO" sz="1000" dirty="0"/>
              <a:t>Would like the possibility to display some gadgets or other (see slide 6), potentially through built in shelves or ther options</a:t>
            </a:r>
          </a:p>
          <a:p>
            <a:r>
              <a:rPr lang="nb-NO" sz="1000" b="1" dirty="0"/>
              <a:t>Technical requirements: </a:t>
            </a:r>
          </a:p>
          <a:p>
            <a:pPr lvl="1"/>
            <a:r>
              <a:rPr lang="nb-NO" sz="1000" dirty="0"/>
              <a:t>Given our idea to have filmed interviews and/or live broadcasts, we would need sufficient power outlets within the stand, in the left area, as well as what would be needed for the multi-media screens. </a:t>
            </a:r>
          </a:p>
        </p:txBody>
      </p:sp>
      <p:sp>
        <p:nvSpPr>
          <p:cNvPr id="2" name="Slide Number Placeholder 1">
            <a:extLst>
              <a:ext uri="{FF2B5EF4-FFF2-40B4-BE49-F238E27FC236}">
                <a16:creationId xmlns:a16="http://schemas.microsoft.com/office/drawing/2014/main" id="{E11F0816-E14A-4BB7-8E15-963BB874035F}"/>
              </a:ext>
            </a:extLst>
          </p:cNvPr>
          <p:cNvSpPr>
            <a:spLocks noGrp="1"/>
          </p:cNvSpPr>
          <p:nvPr>
            <p:ph type="sldNum" sz="quarter" idx="12"/>
          </p:nvPr>
        </p:nvSpPr>
        <p:spPr/>
        <p:txBody>
          <a:bodyPr/>
          <a:lstStyle/>
          <a:p>
            <a:fld id="{5BA07366-CB75-4AA8-9E5B-928B849F427C}" type="slidenum">
              <a:rPr lang="nb-NO" smtClean="0"/>
              <a:pPr/>
              <a:t>6</a:t>
            </a:fld>
            <a:endParaRPr lang="nb-NO"/>
          </a:p>
        </p:txBody>
      </p:sp>
    </p:spTree>
    <p:extLst>
      <p:ext uri="{BB962C8B-B14F-4D97-AF65-F5344CB8AC3E}">
        <p14:creationId xmlns:p14="http://schemas.microsoft.com/office/powerpoint/2010/main" val="37009995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F57A3F2-3D22-43EE-832A-C6E9F6EAD9AD}"/>
              </a:ext>
            </a:extLst>
          </p:cNvPr>
          <p:cNvSpPr>
            <a:spLocks noGrp="1"/>
          </p:cNvSpPr>
          <p:nvPr>
            <p:ph type="sldNum" sz="quarter" idx="12"/>
          </p:nvPr>
        </p:nvSpPr>
        <p:spPr/>
        <p:txBody>
          <a:bodyPr/>
          <a:lstStyle/>
          <a:p>
            <a:fld id="{5BA07366-CB75-4AA8-9E5B-928B849F427C}" type="slidenum">
              <a:rPr lang="nb-NO" smtClean="0"/>
              <a:pPr/>
              <a:t>7</a:t>
            </a:fld>
            <a:endParaRPr lang="nb-NO"/>
          </a:p>
        </p:txBody>
      </p:sp>
      <p:sp>
        <p:nvSpPr>
          <p:cNvPr id="3" name="TextBox 2">
            <a:extLst>
              <a:ext uri="{FF2B5EF4-FFF2-40B4-BE49-F238E27FC236}">
                <a16:creationId xmlns:a16="http://schemas.microsoft.com/office/drawing/2014/main" id="{57341DD3-9D88-48EB-962D-06437771D73F}"/>
              </a:ext>
            </a:extLst>
          </p:cNvPr>
          <p:cNvSpPr txBox="1"/>
          <p:nvPr/>
        </p:nvSpPr>
        <p:spPr>
          <a:xfrm>
            <a:off x="269822" y="554636"/>
            <a:ext cx="1768840" cy="1221745"/>
          </a:xfrm>
          <a:prstGeom prst="rect">
            <a:avLst/>
          </a:prstGeom>
          <a:noFill/>
        </p:spPr>
        <p:txBody>
          <a:bodyPr wrap="square" lIns="0" tIns="0" rIns="0" bIns="0" rtlCol="0">
            <a:spAutoFit/>
          </a:bodyPr>
          <a:lstStyle/>
          <a:p>
            <a:pPr>
              <a:lnSpc>
                <a:spcPct val="113000"/>
              </a:lnSpc>
              <a:spcBef>
                <a:spcPts val="600"/>
              </a:spcBef>
            </a:pPr>
            <a:r>
              <a:rPr lang="nb-NO" b="1">
                <a:solidFill>
                  <a:srgbClr val="009FDA"/>
                </a:solidFill>
              </a:rPr>
              <a:t>Input to solutions/</a:t>
            </a:r>
            <a:br>
              <a:rPr lang="nb-NO" b="1">
                <a:solidFill>
                  <a:srgbClr val="009FDA"/>
                </a:solidFill>
              </a:rPr>
            </a:br>
            <a:r>
              <a:rPr lang="nb-NO" b="1">
                <a:solidFill>
                  <a:srgbClr val="009FDA"/>
                </a:solidFill>
              </a:rPr>
              <a:t>visualizing needs</a:t>
            </a:r>
          </a:p>
        </p:txBody>
      </p:sp>
      <p:pic>
        <p:nvPicPr>
          <p:cNvPr id="1025" name="Picture 1" descr="Machine generated alternative text:&#10;&#10;Branding &#10;shelves &#10;an enclose &#10;panel on &#10;Literature &#10;">
            <a:extLst>
              <a:ext uri="{FF2B5EF4-FFF2-40B4-BE49-F238E27FC236}">
                <a16:creationId xmlns:a16="http://schemas.microsoft.com/office/drawing/2014/main" id="{768C6415-CE87-4345-8F44-E146A07CF77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60914" y="0"/>
            <a:ext cx="51435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2234D68E-6B15-4AE4-B612-42203F2741FC}"/>
              </a:ext>
            </a:extLst>
          </p:cNvPr>
          <p:cNvSpPr txBox="1"/>
          <p:nvPr/>
        </p:nvSpPr>
        <p:spPr>
          <a:xfrm>
            <a:off x="8374743" y="2051379"/>
            <a:ext cx="3323771" cy="2477025"/>
          </a:xfrm>
          <a:prstGeom prst="rect">
            <a:avLst/>
          </a:prstGeom>
          <a:noFill/>
        </p:spPr>
        <p:txBody>
          <a:bodyPr wrap="square" lIns="0" tIns="0" rIns="0" bIns="0" rtlCol="0">
            <a:spAutoFit/>
          </a:bodyPr>
          <a:lstStyle/>
          <a:p>
            <a:pPr>
              <a:lnSpc>
                <a:spcPct val="113000"/>
              </a:lnSpc>
              <a:spcBef>
                <a:spcPts val="600"/>
              </a:spcBef>
            </a:pPr>
            <a:r>
              <a:rPr lang="nb-NO" sz="1600" dirty="0">
                <a:solidFill>
                  <a:srgbClr val="FF0000"/>
                </a:solidFill>
              </a:rPr>
              <a:t>The following 5 slides are rough drafts done by our team, which need to be supplemented,e.g. need more spaces for people to talk (bar tables), remove the short wall on the right, move the «interview area» to the left etc. Also, the screens should be large, see specifications above. </a:t>
            </a:r>
          </a:p>
        </p:txBody>
      </p:sp>
    </p:spTree>
    <p:extLst>
      <p:ext uri="{BB962C8B-B14F-4D97-AF65-F5344CB8AC3E}">
        <p14:creationId xmlns:p14="http://schemas.microsoft.com/office/powerpoint/2010/main" val="40710152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80A07A0-DE69-4789-8492-91E0CD61A016}"/>
              </a:ext>
            </a:extLst>
          </p:cNvPr>
          <p:cNvSpPr>
            <a:spLocks noGrp="1"/>
          </p:cNvSpPr>
          <p:nvPr>
            <p:ph type="sldNum" sz="quarter" idx="12"/>
          </p:nvPr>
        </p:nvSpPr>
        <p:spPr/>
        <p:txBody>
          <a:bodyPr/>
          <a:lstStyle/>
          <a:p>
            <a:fld id="{5BA07366-CB75-4AA8-9E5B-928B849F427C}" type="slidenum">
              <a:rPr lang="nb-NO" smtClean="0"/>
              <a:pPr/>
              <a:t>8</a:t>
            </a:fld>
            <a:endParaRPr lang="nb-NO"/>
          </a:p>
        </p:txBody>
      </p:sp>
      <p:pic>
        <p:nvPicPr>
          <p:cNvPr id="2050" name="Picture 2" descr="L Smo 乛 一; ">
            <a:extLst>
              <a:ext uri="{FF2B5EF4-FFF2-40B4-BE49-F238E27FC236}">
                <a16:creationId xmlns:a16="http://schemas.microsoft.com/office/drawing/2014/main" id="{2C1433E9-FBD8-45F6-BE35-C7FA93E8237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98536" y="0"/>
            <a:ext cx="51435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DEBDA46D-EC5F-4EC2-9511-98FD98F0B278}"/>
              </a:ext>
            </a:extLst>
          </p:cNvPr>
          <p:cNvSpPr txBox="1"/>
          <p:nvPr/>
        </p:nvSpPr>
        <p:spPr>
          <a:xfrm>
            <a:off x="269822" y="554636"/>
            <a:ext cx="1768840" cy="1221745"/>
          </a:xfrm>
          <a:prstGeom prst="rect">
            <a:avLst/>
          </a:prstGeom>
          <a:noFill/>
        </p:spPr>
        <p:txBody>
          <a:bodyPr wrap="square" lIns="0" tIns="0" rIns="0" bIns="0" rtlCol="0">
            <a:spAutoFit/>
          </a:bodyPr>
          <a:lstStyle/>
          <a:p>
            <a:pPr>
              <a:lnSpc>
                <a:spcPct val="113000"/>
              </a:lnSpc>
              <a:spcBef>
                <a:spcPts val="600"/>
              </a:spcBef>
            </a:pPr>
            <a:r>
              <a:rPr lang="nb-NO" b="1">
                <a:solidFill>
                  <a:srgbClr val="009FDA"/>
                </a:solidFill>
              </a:rPr>
              <a:t>Input to solutions/</a:t>
            </a:r>
            <a:br>
              <a:rPr lang="nb-NO" b="1">
                <a:solidFill>
                  <a:srgbClr val="009FDA"/>
                </a:solidFill>
              </a:rPr>
            </a:br>
            <a:r>
              <a:rPr lang="nb-NO" b="1">
                <a:solidFill>
                  <a:srgbClr val="009FDA"/>
                </a:solidFill>
              </a:rPr>
              <a:t>visualizing needs</a:t>
            </a:r>
          </a:p>
        </p:txBody>
      </p:sp>
    </p:spTree>
    <p:extLst>
      <p:ext uri="{BB962C8B-B14F-4D97-AF65-F5344CB8AC3E}">
        <p14:creationId xmlns:p14="http://schemas.microsoft.com/office/powerpoint/2010/main" val="38269348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88DFE7F-D6A0-4093-83FE-FD8E1F4BCEF3}"/>
              </a:ext>
            </a:extLst>
          </p:cNvPr>
          <p:cNvSpPr>
            <a:spLocks noGrp="1"/>
          </p:cNvSpPr>
          <p:nvPr>
            <p:ph type="sldNum" sz="quarter" idx="12"/>
          </p:nvPr>
        </p:nvSpPr>
        <p:spPr/>
        <p:txBody>
          <a:bodyPr/>
          <a:lstStyle/>
          <a:p>
            <a:fld id="{5BA07366-CB75-4AA8-9E5B-928B849F427C}" type="slidenum">
              <a:rPr lang="nb-NO" smtClean="0"/>
              <a:pPr/>
              <a:t>9</a:t>
            </a:fld>
            <a:endParaRPr lang="nb-NO"/>
          </a:p>
        </p:txBody>
      </p:sp>
      <mc:AlternateContent xmlns:mc="http://schemas.openxmlformats.org/markup-compatibility/2006" xmlns:p14="http://schemas.microsoft.com/office/powerpoint/2010/main">
        <mc:Choice Requires="p14">
          <p:contentPart p14:bwMode="auto" r:id="rId3">
            <p14:nvContentPartPr>
              <p14:cNvPr id="4" name="Ink 3">
                <a:extLst>
                  <a:ext uri="{FF2B5EF4-FFF2-40B4-BE49-F238E27FC236}">
                    <a16:creationId xmlns:a16="http://schemas.microsoft.com/office/drawing/2014/main" id="{1F19E4D2-87D8-4718-8A27-908C7A719F0E}"/>
                  </a:ext>
                </a:extLst>
              </p14:cNvPr>
              <p14:cNvContentPartPr/>
              <p14:nvPr/>
            </p14:nvContentPartPr>
            <p14:xfrm>
              <a:off x="2853052" y="224313"/>
              <a:ext cx="8282351" cy="6409374"/>
            </p14:xfrm>
          </p:contentPart>
        </mc:Choice>
        <mc:Fallback xmlns="">
          <p:pic>
            <p:nvPicPr>
              <p:cNvPr id="4" name="Ink 3">
                <a:extLst>
                  <a:ext uri="{FF2B5EF4-FFF2-40B4-BE49-F238E27FC236}">
                    <a16:creationId xmlns:a16="http://schemas.microsoft.com/office/drawing/2014/main" id="{1F19E4D2-87D8-4718-8A27-908C7A719F0E}"/>
                  </a:ext>
                </a:extLst>
              </p:cNvPr>
              <p:cNvPicPr/>
              <p:nvPr/>
            </p:nvPicPr>
            <p:blipFill>
              <a:blip r:embed="rId4"/>
              <a:stretch>
                <a:fillRect/>
              </a:stretch>
            </p:blipFill>
            <p:spPr>
              <a:xfrm>
                <a:off x="2846212" y="217473"/>
                <a:ext cx="8295671" cy="6422693"/>
              </a:xfrm>
              <a:prstGeom prst="rect">
                <a:avLst/>
              </a:prstGeom>
            </p:spPr>
          </p:pic>
        </mc:Fallback>
      </mc:AlternateContent>
      <p:sp>
        <p:nvSpPr>
          <p:cNvPr id="5" name="TextBox 4">
            <a:extLst>
              <a:ext uri="{FF2B5EF4-FFF2-40B4-BE49-F238E27FC236}">
                <a16:creationId xmlns:a16="http://schemas.microsoft.com/office/drawing/2014/main" id="{96BB2438-4394-414D-B3ED-CE2CDA36AFEA}"/>
              </a:ext>
            </a:extLst>
          </p:cNvPr>
          <p:cNvSpPr txBox="1"/>
          <p:nvPr/>
        </p:nvSpPr>
        <p:spPr>
          <a:xfrm>
            <a:off x="404734" y="329784"/>
            <a:ext cx="1768840" cy="1221745"/>
          </a:xfrm>
          <a:prstGeom prst="rect">
            <a:avLst/>
          </a:prstGeom>
          <a:noFill/>
        </p:spPr>
        <p:txBody>
          <a:bodyPr wrap="square" lIns="0" tIns="0" rIns="0" bIns="0" rtlCol="0">
            <a:spAutoFit/>
          </a:bodyPr>
          <a:lstStyle/>
          <a:p>
            <a:pPr>
              <a:lnSpc>
                <a:spcPct val="113000"/>
              </a:lnSpc>
              <a:spcBef>
                <a:spcPts val="600"/>
              </a:spcBef>
            </a:pPr>
            <a:r>
              <a:rPr lang="nb-NO" b="1">
                <a:solidFill>
                  <a:srgbClr val="009FDA"/>
                </a:solidFill>
              </a:rPr>
              <a:t>Input to solutions/</a:t>
            </a:r>
            <a:br>
              <a:rPr lang="nb-NO" b="1">
                <a:solidFill>
                  <a:srgbClr val="009FDA"/>
                </a:solidFill>
              </a:rPr>
            </a:br>
            <a:r>
              <a:rPr lang="nb-NO" b="1">
                <a:solidFill>
                  <a:srgbClr val="009FDA"/>
                </a:solidFill>
              </a:rPr>
              <a:t>visualizing needs</a:t>
            </a:r>
          </a:p>
        </p:txBody>
      </p:sp>
    </p:spTree>
    <p:extLst>
      <p:ext uri="{BB962C8B-B14F-4D97-AF65-F5344CB8AC3E}">
        <p14:creationId xmlns:p14="http://schemas.microsoft.com/office/powerpoint/2010/main" val="2451292809"/>
      </p:ext>
    </p:extLst>
  </p:cSld>
  <p:clrMapOvr>
    <a:masterClrMapping/>
  </p:clrMapOvr>
</p:sld>
</file>

<file path=ppt/theme/theme1.xml><?xml version="1.0" encoding="utf-8"?>
<a:theme xmlns:a="http://schemas.openxmlformats.org/drawingml/2006/main" name="DNV GL template">
  <a:themeElements>
    <a:clrScheme name="DNV powerpoint">
      <a:dk1>
        <a:srgbClr val="333333"/>
      </a:dk1>
      <a:lt1>
        <a:srgbClr val="FFFFFF"/>
      </a:lt1>
      <a:dk2>
        <a:srgbClr val="0F204B"/>
      </a:dk2>
      <a:lt2>
        <a:srgbClr val="C8C8C8"/>
      </a:lt2>
      <a:accent1>
        <a:srgbClr val="99D6F0"/>
      </a:accent1>
      <a:accent2>
        <a:srgbClr val="3F9C35"/>
      </a:accent2>
      <a:accent3>
        <a:srgbClr val="003591"/>
      </a:accent3>
      <a:accent4>
        <a:srgbClr val="009FDA"/>
      </a:accent4>
      <a:accent5>
        <a:srgbClr val="66C5E9"/>
      </a:accent5>
      <a:accent6>
        <a:srgbClr val="FECB00"/>
      </a:accent6>
      <a:hlink>
        <a:srgbClr val="003591"/>
      </a:hlink>
      <a:folHlink>
        <a:srgbClr val="6E5091"/>
      </a:folHlink>
    </a:clrScheme>
    <a:fontScheme name="Verdana">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4"/>
        </a:solidFill>
        <a:ln w="9525">
          <a:solidFill>
            <a:schemeClr val="accent4"/>
          </a:solidFill>
        </a:ln>
      </a:spPr>
      <a:bodyPr rtlCol="0" anchor="ctr"/>
      <a:lstStyle>
        <a:defPPr algn="ctr">
          <a:lnSpc>
            <a:spcPct val="113000"/>
          </a:lnSpc>
          <a:spcBef>
            <a:spcPts val="600"/>
          </a:spcBef>
          <a:defRPr sz="16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a:solidFill>
            <a:srgbClr val="33333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nSpc>
            <a:spcPct val="113000"/>
          </a:lnSpc>
          <a:spcBef>
            <a:spcPts val="600"/>
          </a:spcBef>
          <a:defRPr sz="1600" dirty="0" err="1" smtClean="0">
            <a:solidFill>
              <a:srgbClr val="333333"/>
            </a:solidFill>
          </a:defRPr>
        </a:defPPr>
      </a:lstStyle>
    </a:txDef>
  </a:objectDefaults>
  <a:extraClrSchemeLst/>
  <a:custClrLst>
    <a:custClr name="Sky blue">
      <a:srgbClr val="99D6F0"/>
    </a:custClr>
    <a:custClr name="Land green">
      <a:srgbClr val="3F9C35"/>
    </a:custClr>
    <a:custClr name="Sea Blue">
      <a:srgbClr val="003591"/>
    </a:custClr>
    <a:custClr name="Dark blue">
      <a:srgbClr val="0F204B"/>
    </a:custClr>
    <a:custClr name="White">
      <a:srgbClr val="FFFFFF"/>
    </a:custClr>
    <a:custClr name="Cyan">
      <a:srgbClr val="009FDA"/>
    </a:custClr>
    <a:custClr name="80 % Cyan">
      <a:srgbClr val="33B2E1"/>
    </a:custClr>
    <a:custClr name="60 % Cyan">
      <a:srgbClr val="66C5E9"/>
    </a:custClr>
    <a:custClr name="40 % Cyan">
      <a:srgbClr val="99D6F0"/>
    </a:custClr>
    <a:custClr name="20 % Cyan">
      <a:srgbClr val="CCECF8"/>
    </a:custClr>
    <a:custClr name="10 % Cyan">
      <a:srgbClr val="E5F5FB"/>
    </a:custClr>
    <a:custClr name="Black">
      <a:srgbClr val="000000"/>
    </a:custClr>
    <a:custClr name="80 % Black (Text)">
      <a:srgbClr val="333333"/>
    </a:custClr>
    <a:custClr name="60 % Black">
      <a:srgbClr val="666666"/>
    </a:custClr>
    <a:custClr name="40 % Black">
      <a:srgbClr val="999999"/>
    </a:custClr>
    <a:custClr name="20 % Black">
      <a:srgbClr val="CCCCCC"/>
    </a:custClr>
    <a:custClr name="10 % Black">
      <a:srgbClr val="E5E5E5"/>
    </a:custClr>
    <a:custClr name="Yellow">
      <a:srgbClr val="FECB00"/>
    </a:custClr>
    <a:custClr name="Orange">
      <a:srgbClr val="E98300"/>
    </a:custClr>
    <a:custClr name="Purple">
      <a:srgbClr val="6E5091"/>
    </a:custClr>
    <a:custClr name="Red">
      <a:srgbClr val="C4262E"/>
    </a:custClr>
    <a:custClr name="Warm grey">
      <a:srgbClr val="988F86"/>
    </a:custClr>
  </a:custClrLst>
  <a:extLst>
    <a:ext uri="{05A4C25C-085E-4340-85A3-A5531E510DB2}">
      <thm15:themeFamily xmlns:thm15="http://schemas.microsoft.com/office/thememl/2012/main" name="DNV GL PowerPoint template 16-9 company wide.potx" id="{F6F19602-4529-4AF9-B4BB-77420EB1038C}" vid="{E98E1996-4820-467C-8133-EE549B8AFA52}"/>
    </a:ext>
  </a:extLst>
</a:theme>
</file>

<file path=ppt/theme/theme2.xml><?xml version="1.0" encoding="utf-8"?>
<a:theme xmlns:a="http://schemas.openxmlformats.org/drawingml/2006/main" name="Agenda">
  <a:themeElements>
    <a:clrScheme name="DNV powerpoint">
      <a:dk1>
        <a:srgbClr val="333333"/>
      </a:dk1>
      <a:lt1>
        <a:srgbClr val="FFFFFF"/>
      </a:lt1>
      <a:dk2>
        <a:srgbClr val="0F204B"/>
      </a:dk2>
      <a:lt2>
        <a:srgbClr val="C8C8C8"/>
      </a:lt2>
      <a:accent1>
        <a:srgbClr val="99D6F0"/>
      </a:accent1>
      <a:accent2>
        <a:srgbClr val="3F9C35"/>
      </a:accent2>
      <a:accent3>
        <a:srgbClr val="003591"/>
      </a:accent3>
      <a:accent4>
        <a:srgbClr val="009FDA"/>
      </a:accent4>
      <a:accent5>
        <a:srgbClr val="66C5E9"/>
      </a:accent5>
      <a:accent6>
        <a:srgbClr val="FECB00"/>
      </a:accent6>
      <a:hlink>
        <a:srgbClr val="003591"/>
      </a:hlink>
      <a:folHlink>
        <a:srgbClr val="6E5091"/>
      </a:folHlink>
    </a:clrScheme>
    <a:fontScheme name="Verdana">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4"/>
        </a:solidFill>
        <a:ln w="9525">
          <a:solidFill>
            <a:schemeClr val="accent4"/>
          </a:solidFill>
        </a:ln>
      </a:spPr>
      <a:bodyPr rtlCol="0" anchor="ctr"/>
      <a:lstStyle>
        <a:defPPr algn="ctr">
          <a:lnSpc>
            <a:spcPct val="113000"/>
          </a:lnSpc>
          <a:spcBef>
            <a:spcPts val="600"/>
          </a:spcBef>
          <a:defRPr sz="16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a:solidFill>
            <a:srgbClr val="33333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nSpc>
            <a:spcPct val="113000"/>
          </a:lnSpc>
          <a:spcBef>
            <a:spcPts val="600"/>
          </a:spcBef>
          <a:defRPr sz="1600" dirty="0" err="1" smtClean="0">
            <a:solidFill>
              <a:srgbClr val="333333"/>
            </a:solidFill>
          </a:defRPr>
        </a:defPPr>
      </a:lstStyle>
    </a:txDef>
  </a:objectDefaults>
  <a:extraClrSchemeLst/>
  <a:extLst>
    <a:ext uri="{05A4C25C-085E-4340-85A3-A5531E510DB2}">
      <thm15:themeFamily xmlns:thm15="http://schemas.microsoft.com/office/thememl/2012/main" name="DNV GL PowerPoint template 16-9 company wide.potx" id="{F6F19602-4529-4AF9-B4BB-77420EB1038C}" vid="{8B06B1F9-96AA-485F-BE32-272043B515C6}"/>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A68A9FAD760864093ECD729645F1C68" ma:contentTypeVersion="10" ma:contentTypeDescription="Create a new document." ma:contentTypeScope="" ma:versionID="7babb2f1a290521914ec6315dde846d0">
  <xsd:schema xmlns:xsd="http://www.w3.org/2001/XMLSchema" xmlns:xs="http://www.w3.org/2001/XMLSchema" xmlns:p="http://schemas.microsoft.com/office/2006/metadata/properties" xmlns:ns2="e5d6c5f8-f4ae-467c-9962-67e1f060dd02" xmlns:ns3="1115368b-f534-448c-8fe7-3c1bf9bb2f6b" targetNamespace="http://schemas.microsoft.com/office/2006/metadata/properties" ma:root="true" ma:fieldsID="0ea5e97f735f070f9e47d08fc4d64a19" ns2:_="" ns3:_="">
    <xsd:import namespace="e5d6c5f8-f4ae-467c-9962-67e1f060dd02"/>
    <xsd:import namespace="1115368b-f534-448c-8fe7-3c1bf9bb2f6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3:SharedWithUsers" minOccurs="0"/>
                <xsd:element ref="ns3:SharedWithDetails" minOccurs="0"/>
                <xsd:element ref="ns2:MediaServiceGenerationTime" minOccurs="0"/>
                <xsd:element ref="ns2:MediaServiceEventHashCode"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5d6c5f8-f4ae-467c-9962-67e1f060dd0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115368b-f534-448c-8fe7-3c1bf9bb2f6b"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0A8F314-73AF-4FC6-AD77-EAD75C545313}">
  <ds:schemaRefs>
    <ds:schemaRef ds:uri="http://schemas.microsoft.com/sharepoint/v3/contenttype/forms"/>
  </ds:schemaRefs>
</ds:datastoreItem>
</file>

<file path=customXml/itemProps2.xml><?xml version="1.0" encoding="utf-8"?>
<ds:datastoreItem xmlns:ds="http://schemas.openxmlformats.org/officeDocument/2006/customXml" ds:itemID="{E3438DC7-F11B-4606-810E-99148025ADC3}">
  <ds:schemaRefs>
    <ds:schemaRef ds:uri="1115368b-f534-448c-8fe7-3c1bf9bb2f6b"/>
    <ds:schemaRef ds:uri="e5d6c5f8-f4ae-467c-9962-67e1f060dd0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493D0314-3BFB-4A44-9A5B-87956865F7AD}">
  <ds:schemaRefs>
    <ds:schemaRef ds:uri="e5d6c5f8-f4ae-467c-9962-67e1f060dd02"/>
    <ds:schemaRef ds:uri="http://schemas.microsoft.com/office/2006/documentManagement/types"/>
    <ds:schemaRef ds:uri="1115368b-f534-448c-8fe7-3c1bf9bb2f6b"/>
    <ds:schemaRef ds:uri="http://purl.org/dc/elements/1.1/"/>
    <ds:schemaRef ds:uri="http://schemas.microsoft.com/office/2006/metadata/properties"/>
    <ds:schemaRef ds:uri="http://schemas.microsoft.com/office/infopath/2007/PartnerControls"/>
    <ds:schemaRef ds:uri="http://purl.org/dc/term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DNV GL PowerPoint template 16-9 company wide</Template>
  <TotalTime>65</TotalTime>
  <Words>1019</Words>
  <Application>Microsoft Office PowerPoint</Application>
  <PresentationFormat>Widescreen</PresentationFormat>
  <Paragraphs>99</Paragraphs>
  <Slides>16</Slides>
  <Notes>16</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16</vt:i4>
      </vt:variant>
    </vt:vector>
  </HeadingPairs>
  <TitlesOfParts>
    <vt:vector size="23" baseType="lpstr">
      <vt:lpstr>Arial</vt:lpstr>
      <vt:lpstr>Calibri</vt:lpstr>
      <vt:lpstr>Verdana</vt:lpstr>
      <vt:lpstr>Wingdings</vt:lpstr>
      <vt:lpstr>Wingdings 2</vt:lpstr>
      <vt:lpstr>DNV GL template</vt:lpstr>
      <vt:lpstr>Agenda</vt:lpstr>
      <vt:lpstr>Stand Brief to vendors</vt:lpstr>
      <vt:lpstr>Instruction</vt:lpstr>
      <vt:lpstr>When &amp; Where: 25-28 February, 2020 - Seattle</vt:lpstr>
      <vt:lpstr>PowerPoint Presentation</vt:lpstr>
      <vt:lpstr>PowerPoint Presentation</vt:lpstr>
      <vt:lpstr>Concept (meant as input upon which to base a design):</vt:lpstr>
      <vt:lpstr>PowerPoint Presentation</vt:lpstr>
      <vt:lpstr>PowerPoint Presentation</vt:lpstr>
      <vt:lpstr>PowerPoint Presentation</vt:lpstr>
      <vt:lpstr>PowerPoint Presentation</vt:lpstr>
      <vt:lpstr>PowerPoint Presentation</vt:lpstr>
      <vt:lpstr>Other stands that may serve as inspiration combined with sketches</vt:lpstr>
      <vt:lpstr>Stand 2018: Type of scetch we need to share with the Firemarshall</vt:lpstr>
      <vt:lpstr>Stand 2018: Type of scetch we need to share with the Firemarshall</vt:lpstr>
      <vt:lpstr>Stand 2018: shelves or similar.</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Løne, Cecilie</dc:creator>
  <cp:lastModifiedBy>Mocker, Irina</cp:lastModifiedBy>
  <cp:revision>6</cp:revision>
  <dcterms:created xsi:type="dcterms:W3CDTF">2019-11-20T08:51:56Z</dcterms:created>
  <dcterms:modified xsi:type="dcterms:W3CDTF">2019-12-08T22:21:33Z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by">
    <vt:lpwstr>www.skabelondesign.dk</vt:lpwstr>
  </property>
  <property fmtid="{D5CDD505-2E9C-101B-9397-08002B2CF9AE}" pid="3" name="RunSetTextContentFromTag">
    <vt:lpwstr>True</vt:lpwstr>
  </property>
  <property fmtid="{D5CDD505-2E9C-101B-9397-08002B2CF9AE}" pid="4" name="SD_DocumentLanguageString">
    <vt:lpwstr>Norwegian (Bokmål)</vt:lpwstr>
  </property>
  <property fmtid="{D5CDD505-2E9C-101B-9397-08002B2CF9AE}" pid="5" name="SD_CtlText_BusinessAreaName">
    <vt:lpwstr>Business Assurance</vt:lpwstr>
  </property>
  <property fmtid="{D5CDD505-2E9C-101B-9397-08002B2CF9AE}" pid="6" name="SD_CtlText_DocumentNumber">
    <vt:lpwstr/>
  </property>
  <property fmtid="{D5CDD505-2E9C-101B-9397-08002B2CF9AE}" pid="7" name="SD_CtlText_AuthorName">
    <vt:lpwstr/>
  </property>
  <property fmtid="{D5CDD505-2E9C-101B-9397-08002B2CF9AE}" pid="8" name="SD_CtlText_Confidentiality">
    <vt:lpwstr>Open (Ungraded)</vt:lpwstr>
  </property>
  <property fmtid="{D5CDD505-2E9C-101B-9397-08002B2CF9AE}" pid="9" name="SD_UserprofileName">
    <vt:lpwstr/>
  </property>
  <property fmtid="{D5CDD505-2E9C-101B-9397-08002B2CF9AE}" pid="10" name="DocumentInfoFinished">
    <vt:lpwstr>True</vt:lpwstr>
  </property>
  <property fmtid="{D5CDD505-2E9C-101B-9397-08002B2CF9AE}" pid="11" name="ContentTypeId">
    <vt:lpwstr>0x010100DA68A9FAD760864093ECD729645F1C68</vt:lpwstr>
  </property>
  <property fmtid="{D5CDD505-2E9C-101B-9397-08002B2CF9AE}" pid="12" name="SD_DocumentLanguage">
    <vt:lpwstr>nb-NO</vt:lpwstr>
  </property>
  <property fmtid="{D5CDD505-2E9C-101B-9397-08002B2CF9AE}" pid="13" name="sdDocumentDate">
    <vt:lpwstr>43807</vt:lpwstr>
  </property>
  <property fmtid="{D5CDD505-2E9C-101B-9397-08002B2CF9AE}" pid="14" name="sdDocumentDateFormat">
    <vt:lpwstr>en-GB:dd MMMM yyyy</vt:lpwstr>
  </property>
  <property fmtid="{D5CDD505-2E9C-101B-9397-08002B2CF9AE}" pid="15" name="SD_CtlText_ConfidentialityColor">
    <vt:lpwstr>RGB(0,0,0)</vt:lpwstr>
  </property>
</Properties>
</file>