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66324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59846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68029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67895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83350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1944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3076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83314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7125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2346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955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A9630-96A9-45A0-A2CA-5DCC6CFCCD81}" type="datetimeFigureOut">
              <a:rPr lang="ar-EG" smtClean="0"/>
              <a:t>29/04/1440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552EA-4ABA-42A0-B4A5-E1348358F0B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483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395" t="12121" r="25560" b="12420"/>
          <a:stretch/>
        </p:blipFill>
        <p:spPr>
          <a:xfrm>
            <a:off x="177420" y="109182"/>
            <a:ext cx="11778019" cy="674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3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905" t="12718" r="24271" b="9034"/>
          <a:stretch/>
        </p:blipFill>
        <p:spPr>
          <a:xfrm>
            <a:off x="354842" y="245659"/>
            <a:ext cx="11600597" cy="631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99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202" t="13714" r="26007" b="17397"/>
          <a:stretch/>
        </p:blipFill>
        <p:spPr>
          <a:xfrm>
            <a:off x="177421" y="0"/>
            <a:ext cx="11900848" cy="68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8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194" t="20483" r="25000" b="18392"/>
          <a:stretch/>
        </p:blipFill>
        <p:spPr>
          <a:xfrm>
            <a:off x="122829" y="259307"/>
            <a:ext cx="11941792" cy="643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5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672" t="21081" r="25448" b="17596"/>
          <a:stretch/>
        </p:blipFill>
        <p:spPr>
          <a:xfrm>
            <a:off x="300251" y="163774"/>
            <a:ext cx="11682484" cy="652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63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455" t="22673" r="25672" b="18393"/>
          <a:stretch/>
        </p:blipFill>
        <p:spPr>
          <a:xfrm>
            <a:off x="194573" y="120111"/>
            <a:ext cx="11638036" cy="662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68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970" t="26655" r="27574" b="22176"/>
          <a:stretch/>
        </p:blipFill>
        <p:spPr>
          <a:xfrm>
            <a:off x="-1" y="0"/>
            <a:ext cx="12064621" cy="672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800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Nermeen Abd El Wahab</dc:creator>
  <cp:lastModifiedBy>Nermeen Abd El Wahab</cp:lastModifiedBy>
  <cp:revision>3</cp:revision>
  <dcterms:created xsi:type="dcterms:W3CDTF">2019-01-06T14:30:27Z</dcterms:created>
  <dcterms:modified xsi:type="dcterms:W3CDTF">2019-01-06T14:54:41Z</dcterms:modified>
</cp:coreProperties>
</file>