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0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1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0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6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3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9AD7-5A8A-C443-8284-647CA6A6E41D}" type="datetimeFigureOut">
              <a:rPr lang="en-US" smtClean="0"/>
              <a:t>24/09/19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EF1C-0A48-DE4D-B637-9F69270F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780" y="1841095"/>
            <a:ext cx="7772400" cy="1470025"/>
          </a:xfrm>
        </p:spPr>
        <p:txBody>
          <a:bodyPr/>
          <a:lstStyle/>
          <a:p>
            <a:r>
              <a:rPr lang="en-US" dirty="0" smtClean="0"/>
              <a:t>FEATHR</a:t>
            </a:r>
            <a:br>
              <a:rPr lang="en-US" dirty="0" smtClean="0"/>
            </a:br>
            <a:r>
              <a:rPr lang="en-US" dirty="0" smtClean="0"/>
              <a:t>Stand Build Brief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Heimtextil</a:t>
            </a:r>
            <a:r>
              <a:rPr lang="en-US" dirty="0" smtClean="0"/>
              <a:t> 2020 Frankfurt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8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 3.1 C92</a:t>
            </a:r>
          </a:p>
          <a:p>
            <a:r>
              <a:rPr lang="en-US" dirty="0" smtClean="0"/>
              <a:t>2 sides open</a:t>
            </a:r>
          </a:p>
          <a:p>
            <a:r>
              <a:rPr lang="en-US" dirty="0" smtClean="0"/>
              <a:t>Depth 300cm</a:t>
            </a:r>
          </a:p>
          <a:p>
            <a:r>
              <a:rPr lang="en-US" dirty="0" smtClean="0"/>
              <a:t>Width 400cm</a:t>
            </a:r>
          </a:p>
          <a:p>
            <a:r>
              <a:rPr lang="en-US" dirty="0" smtClean="0"/>
              <a:t>Total 12 </a:t>
            </a:r>
            <a:r>
              <a:rPr lang="en-US" dirty="0" err="1" smtClean="0"/>
              <a:t>sqm</a:t>
            </a:r>
            <a:endParaRPr lang="en-US" dirty="0"/>
          </a:p>
        </p:txBody>
      </p:sp>
      <p:pic>
        <p:nvPicPr>
          <p:cNvPr id="5" name="Picture 4" descr="Screen Shot 2019-08-21 at 13.4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2" y="1536721"/>
            <a:ext cx="5607232" cy="41281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71176" y="3007334"/>
            <a:ext cx="890807" cy="1111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0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look and feel </a:t>
            </a:r>
            <a:endParaRPr lang="en-US" dirty="0"/>
          </a:p>
        </p:txBody>
      </p:sp>
      <p:pic>
        <p:nvPicPr>
          <p:cNvPr id="4" name="Content Placeholder 3" descr="M&amp;O_03-coperti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 b="4486"/>
          <a:stretch>
            <a:fillRect/>
          </a:stretch>
        </p:blipFill>
        <p:spPr>
          <a:xfrm>
            <a:off x="1515459" y="2628111"/>
            <a:ext cx="6045558" cy="3324824"/>
          </a:xfrm>
        </p:spPr>
      </p:pic>
      <p:sp>
        <p:nvSpPr>
          <p:cNvPr id="5" name="TextBox 4"/>
          <p:cNvSpPr txBox="1"/>
          <p:nvPr/>
        </p:nvSpPr>
        <p:spPr>
          <a:xfrm>
            <a:off x="652670" y="1249788"/>
            <a:ext cx="782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undercoat</a:t>
            </a:r>
            <a:endParaRPr lang="en-US" dirty="0"/>
          </a:p>
          <a:p>
            <a:r>
              <a:rPr lang="en-US" dirty="0" smtClean="0"/>
              <a:t>Free standing panel walls that run across the ceiling to the other side of the stand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9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11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View from the </a:t>
            </a:r>
            <a:r>
              <a:rPr lang="en-US" sz="2800" dirty="0"/>
              <a:t>f</a:t>
            </a:r>
            <a:r>
              <a:rPr lang="en-US" sz="2800" dirty="0" smtClean="0"/>
              <a:t>ront towards back wall</a:t>
            </a:r>
            <a:endParaRPr lang="en-US" sz="2800" dirty="0"/>
          </a:p>
        </p:txBody>
      </p:sp>
      <p:pic>
        <p:nvPicPr>
          <p:cNvPr id="4" name="Content Placeholder 3" descr="feathrstand-front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718460" y="1900052"/>
            <a:ext cx="7465608" cy="4105797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718460" y="1129389"/>
            <a:ext cx="7465608" cy="9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0742" y="805125"/>
            <a:ext cx="132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400cm wide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7267" y="4769707"/>
            <a:ext cx="2731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Contractor builds the table</a:t>
            </a:r>
          </a:p>
          <a:p>
            <a:r>
              <a:rPr lang="en-US" dirty="0" smtClean="0"/>
              <a:t>Table in the middle of floor</a:t>
            </a:r>
          </a:p>
          <a:p>
            <a:r>
              <a:rPr lang="en-US" dirty="0" smtClean="0"/>
              <a:t>Needs storage </a:t>
            </a:r>
          </a:p>
          <a:p>
            <a:r>
              <a:rPr lang="en-US" dirty="0" smtClean="0"/>
              <a:t>space inside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86954" y="4515410"/>
            <a:ext cx="275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8941" y="4555901"/>
            <a:ext cx="94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150cm wide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24095" y="4515410"/>
            <a:ext cx="17640" cy="1490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22477" y="5625016"/>
            <a:ext cx="91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100cm high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832044" y="1640364"/>
            <a:ext cx="0" cy="259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54248" y="2434088"/>
            <a:ext cx="259071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wall has wallpaper</a:t>
            </a:r>
          </a:p>
          <a:p>
            <a:r>
              <a:rPr lang="en-US" dirty="0" smtClean="0"/>
              <a:t>Client will hung the</a:t>
            </a:r>
          </a:p>
          <a:p>
            <a:r>
              <a:rPr lang="en-US" dirty="0" smtClean="0"/>
              <a:t>wallpaper</a:t>
            </a:r>
          </a:p>
          <a:p>
            <a:r>
              <a:rPr lang="en-US" dirty="0" smtClean="0"/>
              <a:t>Contractor builds a flat </a:t>
            </a:r>
          </a:p>
          <a:p>
            <a:r>
              <a:rPr lang="en-US" dirty="0"/>
              <a:t>b</a:t>
            </a:r>
            <a:r>
              <a:rPr lang="en-US" dirty="0" smtClean="0"/>
              <a:t>ackground surface</a:t>
            </a:r>
          </a:p>
          <a:p>
            <a:r>
              <a:rPr lang="en-US" dirty="0" smtClean="0"/>
              <a:t>and paints the sides black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24812" y="1304241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Black paint 15cm wide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152" y="1304241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Black paint 15cm wide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72129" y="1612018"/>
            <a:ext cx="0" cy="288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164223" y="6005849"/>
            <a:ext cx="308695" cy="317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3477" y="6184838"/>
            <a:ext cx="615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Strip </a:t>
            </a:r>
            <a:r>
              <a:rPr lang="en-US" sz="1200" dirty="0"/>
              <a:t>o</a:t>
            </a:r>
            <a:r>
              <a:rPr lang="en-US" sz="1200" dirty="0" smtClean="0"/>
              <a:t>f black skirting board to frame the wallpaper. Installed after the wallpaper has been hung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67448" y="3950984"/>
            <a:ext cx="370435" cy="26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24812" y="6005849"/>
            <a:ext cx="701394" cy="317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3478" y="3333643"/>
            <a:ext cx="60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 </a:t>
            </a:r>
          </a:p>
          <a:p>
            <a:r>
              <a:rPr lang="en-US" sz="1200" dirty="0" smtClean="0"/>
              <a:t>300cm </a:t>
            </a:r>
          </a:p>
          <a:p>
            <a:r>
              <a:rPr lang="en-US" sz="1200" dirty="0" smtClean="0"/>
              <a:t>high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420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8" y="115893"/>
            <a:ext cx="8229600" cy="6901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View from the left (open) side towards the stand</a:t>
            </a:r>
            <a:endParaRPr lang="en-US" sz="3200" dirty="0"/>
          </a:p>
        </p:txBody>
      </p:sp>
      <p:pic>
        <p:nvPicPr>
          <p:cNvPr id="4" name="Content Placeholder 3" descr="feathrstand-side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9" b="1700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926859" y="4898239"/>
            <a:ext cx="1338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visible</a:t>
            </a:r>
          </a:p>
          <a:p>
            <a:r>
              <a:rPr lang="en-US" dirty="0" smtClean="0"/>
              <a:t>Needs to be </a:t>
            </a:r>
          </a:p>
          <a:p>
            <a:r>
              <a:rPr lang="en-US" dirty="0" smtClean="0"/>
              <a:t>centered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5031" y="4603602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Table 100cm wide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75031" y="4603602"/>
            <a:ext cx="139043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5278" y="6233753"/>
            <a:ext cx="21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Wallpapered free standing</a:t>
            </a:r>
          </a:p>
          <a:p>
            <a:r>
              <a:rPr lang="en-US" sz="1400" dirty="0" smtClean="0"/>
              <a:t>wall  100cm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02831" y="6219984"/>
            <a:ext cx="146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Wallpapered wall </a:t>
            </a:r>
          </a:p>
          <a:p>
            <a:r>
              <a:rPr lang="en-US" sz="1400" dirty="0" smtClean="0"/>
              <a:t>100cm 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24220" y="6217509"/>
            <a:ext cx="2645961" cy="24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04946" y="6231278"/>
            <a:ext cx="2645961" cy="24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76019" y="6217509"/>
            <a:ext cx="5107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1361" y="6332158"/>
            <a:ext cx="106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33cm 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75031" y="6231278"/>
            <a:ext cx="1390431" cy="24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50907" y="1600200"/>
            <a:ext cx="1585114" cy="29416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14281" y="1609019"/>
            <a:ext cx="563701" cy="444974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0787" y="1609019"/>
            <a:ext cx="563701" cy="444974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261731" y="3413015"/>
            <a:ext cx="105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wall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8614323" y="3659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50907" y="6254189"/>
            <a:ext cx="154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Empty space 33cm</a:t>
            </a:r>
          </a:p>
          <a:p>
            <a:r>
              <a:rPr lang="en-US" sz="1400" dirty="0" smtClean="0"/>
              <a:t>Between walls 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0787" y="6184707"/>
            <a:ext cx="82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33cm 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0787" y="6219984"/>
            <a:ext cx="5107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" y="1417638"/>
            <a:ext cx="82207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26859" y="1074227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300cm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11423" y="1074227"/>
            <a:ext cx="149938" cy="610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99818" y="704895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Black skirting board</a:t>
            </a:r>
          </a:p>
          <a:p>
            <a:r>
              <a:rPr lang="en-US" sz="1400" dirty="0" smtClean="0"/>
              <a:t>Installed on top of wallpaper 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14036" y="1164129"/>
            <a:ext cx="194037" cy="687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0787" y="806047"/>
            <a:ext cx="309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Client takes care of all wallpapering except the</a:t>
            </a:r>
          </a:p>
          <a:p>
            <a:r>
              <a:rPr lang="en-US" sz="1200" dirty="0" smtClean="0"/>
              <a:t>Ceiling which needs to be done by contractor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992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6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View from inside towards the open left wall</a:t>
            </a:r>
            <a:endParaRPr lang="en-US" sz="3200" dirty="0"/>
          </a:p>
        </p:txBody>
      </p:sp>
      <p:pic>
        <p:nvPicPr>
          <p:cNvPr id="4" name="Content Placeholder 3" descr="feathrstand-sideview-ins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9" b="1700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819004" y="1600200"/>
            <a:ext cx="1525837" cy="29504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4280" y="1600200"/>
            <a:ext cx="493913" cy="45259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592365" cy="445856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" y="914309"/>
            <a:ext cx="8150993" cy="17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07078" y="562615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07078" y="5388507"/>
            <a:ext cx="66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19004" y="1428704"/>
            <a:ext cx="1525837" cy="88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4780" y="1102931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9621" y="1107936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86142" y="1133590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9621" y="1472263"/>
            <a:ext cx="649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36856" y="1513679"/>
            <a:ext cx="649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37515" y="6332157"/>
            <a:ext cx="563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Black skirting board to frame the wallpaper. Installed after we have hung the wallpaper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100279" y="5900019"/>
            <a:ext cx="566676" cy="529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214653" y="5757839"/>
            <a:ext cx="822203" cy="671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16147" y="4312570"/>
            <a:ext cx="97018" cy="2116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441860" y="4400761"/>
            <a:ext cx="370434" cy="2028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658" y="2592833"/>
            <a:ext cx="981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wall sides </a:t>
            </a:r>
          </a:p>
          <a:p>
            <a:r>
              <a:rPr lang="en-US" sz="1200" dirty="0" smtClean="0"/>
              <a:t>need to be </a:t>
            </a:r>
          </a:p>
          <a:p>
            <a:r>
              <a:rPr lang="en-US" sz="1200" dirty="0" smtClean="0"/>
              <a:t>painted </a:t>
            </a:r>
          </a:p>
          <a:p>
            <a:r>
              <a:rPr lang="en-US" sz="1200" dirty="0" smtClean="0"/>
              <a:t>black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9689" y="3086706"/>
            <a:ext cx="299876" cy="8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0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from inside towards the right wall (against </a:t>
            </a:r>
            <a:r>
              <a:rPr lang="en-US" dirty="0" err="1" smtClean="0"/>
              <a:t>neighbour</a:t>
            </a:r>
            <a:r>
              <a:rPr lang="en-US" dirty="0" smtClean="0"/>
              <a:t> stand)</a:t>
            </a:r>
            <a:endParaRPr lang="en-US" dirty="0"/>
          </a:p>
        </p:txBody>
      </p:sp>
      <p:pic>
        <p:nvPicPr>
          <p:cNvPr id="4" name="Content Placeholder 3" descr="feathrstand-sideview-ins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9" b="17009"/>
          <a:stretch>
            <a:fillRect/>
          </a:stretch>
        </p:blipFill>
        <p:spPr>
          <a:xfrm>
            <a:off x="1846594" y="2305734"/>
            <a:ext cx="6840206" cy="376185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846594" y="6708238"/>
            <a:ext cx="6840206" cy="88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83265" y="6347725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6246" y="5265575"/>
            <a:ext cx="66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3725" y="2204790"/>
            <a:ext cx="2143228" cy="88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64694" y="2189626"/>
            <a:ext cx="2143228" cy="88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63476" y="1820294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79623" y="1870734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83265" y="1820294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56891" y="2189626"/>
            <a:ext cx="1158684" cy="88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65981" y="4427218"/>
            <a:ext cx="6489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8674" y="4233197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Wall behind the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anel walls needs</a:t>
            </a:r>
          </a:p>
          <a:p>
            <a:r>
              <a:rPr lang="en-US" sz="1200" dirty="0" smtClean="0"/>
              <a:t>to be painted </a:t>
            </a:r>
          </a:p>
          <a:p>
            <a:r>
              <a:rPr lang="en-US" sz="1200" dirty="0" smtClean="0"/>
              <a:t>black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246578" y="1962859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63067" y="1979158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94594" y="5634908"/>
            <a:ext cx="0" cy="560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659" y="6124178"/>
            <a:ext cx="588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Black skirting board to frame the wallpaper. It is installed after we have hung the wallpaper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981982" y="5979392"/>
            <a:ext cx="125940" cy="368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52422" y="2213609"/>
            <a:ext cx="1481738" cy="696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6631" y="1585722"/>
            <a:ext cx="155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Panel walls continue </a:t>
            </a:r>
          </a:p>
          <a:p>
            <a:r>
              <a:rPr lang="en-US" sz="1200" dirty="0" smtClean="0"/>
              <a:t>down from the ceiling</a:t>
            </a:r>
          </a:p>
          <a:p>
            <a:r>
              <a:rPr lang="en-US" sz="1200" dirty="0" smtClean="0"/>
              <a:t>About 5cm thick 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81863" y="3016153"/>
            <a:ext cx="11818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4596" y="2495823"/>
            <a:ext cx="1024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Edges of the </a:t>
            </a:r>
          </a:p>
          <a:p>
            <a:r>
              <a:rPr lang="en-US" sz="1200" dirty="0" smtClean="0"/>
              <a:t>panel wall </a:t>
            </a:r>
          </a:p>
          <a:p>
            <a:r>
              <a:rPr lang="en-US" sz="1200" dirty="0" smtClean="0"/>
              <a:t>need to be </a:t>
            </a:r>
          </a:p>
          <a:p>
            <a:r>
              <a:rPr lang="en-US" sz="1200" dirty="0" smtClean="0"/>
              <a:t>painted black</a:t>
            </a:r>
            <a:endParaRPr lang="en-US" sz="1200" dirty="0"/>
          </a:p>
        </p:txBody>
      </p:sp>
      <p:cxnSp>
        <p:nvCxnSpPr>
          <p:cNvPr id="36" name="Straight Arrow Connector 35"/>
          <p:cNvCxnSpPr>
            <a:stCxn id="21" idx="3"/>
          </p:cNvCxnSpPr>
          <p:nvPr/>
        </p:nvCxnSpPr>
        <p:spPr>
          <a:xfrm flipV="1">
            <a:off x="1469030" y="4233197"/>
            <a:ext cx="3681774" cy="415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181863" y="4550687"/>
            <a:ext cx="7267572" cy="255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9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7575"/>
            <a:ext cx="914400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View from sky</a:t>
            </a:r>
            <a:r>
              <a:rPr lang="en-US" sz="3600" dirty="0"/>
              <a:t> </a:t>
            </a:r>
            <a:r>
              <a:rPr lang="en-US" sz="3600" dirty="0" smtClean="0"/>
              <a:t>down to the stand</a:t>
            </a:r>
            <a:br>
              <a:rPr lang="en-US" sz="3600" dirty="0" smtClean="0"/>
            </a:br>
            <a:r>
              <a:rPr lang="en-US" sz="2200" dirty="0" smtClean="0"/>
              <a:t>Side walls continue as roof panels across the stand space to the other side of the stand</a:t>
            </a:r>
            <a:endParaRPr lang="en-US" sz="2200" dirty="0"/>
          </a:p>
        </p:txBody>
      </p:sp>
      <p:pic>
        <p:nvPicPr>
          <p:cNvPr id="4" name="Content Placeholder 3" descr="feathrstand-top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141012" y="1600201"/>
            <a:ext cx="7545787" cy="4149892"/>
          </a:xfrm>
        </p:spPr>
      </p:pic>
      <p:sp>
        <p:nvSpPr>
          <p:cNvPr id="5" name="TextBox 4"/>
          <p:cNvSpPr txBox="1"/>
          <p:nvPr/>
        </p:nvSpPr>
        <p:spPr>
          <a:xfrm>
            <a:off x="4189438" y="3528199"/>
            <a:ext cx="106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top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6644" y="950759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400cm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58383" y="1276533"/>
            <a:ext cx="7628416" cy="65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811050" y="1600200"/>
            <a:ext cx="8820" cy="45259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33289" y="950758"/>
            <a:ext cx="105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wall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3289" y="6423811"/>
            <a:ext cx="150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corridor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70186" y="3377739"/>
            <a:ext cx="0" cy="4756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02374" y="3419934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70186" y="1600201"/>
            <a:ext cx="0" cy="16805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46189" y="4038102"/>
            <a:ext cx="0" cy="16805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57200" y="2257705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100cm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405383" y="4579619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100cm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86622" y="337773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corridor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8550508" y="3444610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300cm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72669" y="5750093"/>
            <a:ext cx="414534" cy="537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0186" y="6152621"/>
            <a:ext cx="3083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edges that are visible from </a:t>
            </a:r>
            <a:endParaRPr lang="en-US" dirty="0"/>
          </a:p>
          <a:p>
            <a:r>
              <a:rPr lang="en-US" dirty="0" smtClean="0"/>
              <a:t>below need to be black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63880" y="1301088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70108" y="5753067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66291" y="1135425"/>
            <a:ext cx="0" cy="4756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48652" y="5729838"/>
            <a:ext cx="0" cy="4756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97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View from inside the stand towards ceiling</a:t>
            </a:r>
            <a:endParaRPr lang="en-US" sz="3200" dirty="0"/>
          </a:p>
        </p:txBody>
      </p:sp>
      <p:pic>
        <p:nvPicPr>
          <p:cNvPr id="4" name="Content Placeholder 3" descr="feathrstand-ceiling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006954" y="1600201"/>
            <a:ext cx="6679846" cy="3673658"/>
          </a:xfrm>
        </p:spPr>
      </p:pic>
      <p:sp>
        <p:nvSpPr>
          <p:cNvPr id="5" name="Rectangle 4"/>
          <p:cNvSpPr/>
          <p:nvPr/>
        </p:nvSpPr>
        <p:spPr>
          <a:xfrm>
            <a:off x="2006954" y="3130802"/>
            <a:ext cx="6679846" cy="50269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6954" y="1344837"/>
            <a:ext cx="66798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21612" y="1067655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400cm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827587" y="1344837"/>
            <a:ext cx="8820" cy="44241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55274" y="3130802"/>
            <a:ext cx="131526" cy="50269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316885" y="3218458"/>
            <a:ext cx="328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 against the </a:t>
            </a:r>
            <a:r>
              <a:rPr lang="en-US" dirty="0" err="1" smtClean="0"/>
              <a:t>neighbour</a:t>
            </a:r>
            <a:r>
              <a:rPr lang="en-US" dirty="0" smtClean="0"/>
              <a:t> stand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28072" y="4550687"/>
            <a:ext cx="440994" cy="1234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34160" y="5685290"/>
            <a:ext cx="2222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Lighting</a:t>
            </a:r>
          </a:p>
          <a:p>
            <a:r>
              <a:rPr lang="en-US" dirty="0" smtClean="0"/>
              <a:t>Ordered and installed</a:t>
            </a:r>
          </a:p>
          <a:p>
            <a:r>
              <a:rPr lang="en-US" dirty="0" smtClean="0"/>
              <a:t>by contractor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98507" y="3680599"/>
            <a:ext cx="1816894" cy="542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695" y="4250836"/>
            <a:ext cx="107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ceiling </a:t>
            </a:r>
          </a:p>
          <a:p>
            <a:r>
              <a:rPr lang="en-US" dirty="0" smtClean="0"/>
              <a:t>edges </a:t>
            </a:r>
          </a:p>
          <a:p>
            <a:r>
              <a:rPr lang="en-US" dirty="0" smtClean="0"/>
              <a:t>need to</a:t>
            </a:r>
          </a:p>
          <a:p>
            <a:r>
              <a:rPr lang="en-US" dirty="0" smtClean="0"/>
              <a:t>be black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218008" y="2531099"/>
            <a:ext cx="635031" cy="3518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18008" y="5045574"/>
            <a:ext cx="0" cy="889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53413" y="6049944"/>
            <a:ext cx="2596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Ceiling wallpaper hung by </a:t>
            </a:r>
          </a:p>
          <a:p>
            <a:r>
              <a:rPr lang="en-US" dirty="0" smtClean="0"/>
              <a:t>contractor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1315812" y="3201356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1315812" y="1160171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 flipH="1">
            <a:off x="1208314" y="5388583"/>
            <a:ext cx="72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33cm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1243338" y="2169513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100cm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1243339" y="4253309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100cm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836831" y="1600201"/>
            <a:ext cx="13976" cy="15306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818879" y="3680599"/>
            <a:ext cx="13976" cy="15306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818879" y="1199407"/>
            <a:ext cx="17952" cy="400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818879" y="3214525"/>
            <a:ext cx="17952" cy="400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755028" y="5332917"/>
            <a:ext cx="17952" cy="400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4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352</Words>
  <Application>Microsoft Macintosh PowerPoint</Application>
  <PresentationFormat>On-screen Show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FEATHR Stand Build Brief</vt:lpstr>
      <vt:lpstr>Stand details</vt:lpstr>
      <vt:lpstr>Overall look and feel </vt:lpstr>
      <vt:lpstr>View from the front towards back wall</vt:lpstr>
      <vt:lpstr>View from the left (open) side towards the stand</vt:lpstr>
      <vt:lpstr>View from inside towards the open left wall</vt:lpstr>
      <vt:lpstr>View from inside towards the right wall (against neighbour stand)</vt:lpstr>
      <vt:lpstr>View from sky down to the stand Side walls continue as roof panels across the stand space to the other side of the stand</vt:lpstr>
      <vt:lpstr>View from inside the stand towards ceiling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Puukko</dc:creator>
  <cp:lastModifiedBy>Anne Puukko</cp:lastModifiedBy>
  <cp:revision>10</cp:revision>
  <dcterms:created xsi:type="dcterms:W3CDTF">2019-08-20T09:58:10Z</dcterms:created>
  <dcterms:modified xsi:type="dcterms:W3CDTF">2019-09-24T09:46:41Z</dcterms:modified>
</cp:coreProperties>
</file>