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1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FAB40F0C-B212-40E7-B7D3-E3B9443A3C41}">
          <p14:sldIdLst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181935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 autoAdjust="0"/>
    <p:restoredTop sz="96327" autoAdjust="0"/>
  </p:normalViewPr>
  <p:slideViewPr>
    <p:cSldViewPr snapToGrid="0">
      <p:cViewPr varScale="1">
        <p:scale>
          <a:sx n="120" d="100"/>
          <a:sy n="120" d="100"/>
        </p:scale>
        <p:origin x="192" y="264"/>
      </p:cViewPr>
      <p:guideLst/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Wilkinson" userId="87e53d8c-5c6f-4da2-9c21-2dc21e5ee985" providerId="ADAL" clId="{26951626-240F-F448-8C91-17F74E0CD56C}"/>
    <pc:docChg chg="delSld delSection modSection">
      <pc:chgData name="Lara Wilkinson" userId="87e53d8c-5c6f-4da2-9c21-2dc21e5ee985" providerId="ADAL" clId="{26951626-240F-F448-8C91-17F74E0CD56C}" dt="2023-06-20T10:16:33.552" v="16" actId="17851"/>
      <pc:docMkLst>
        <pc:docMk/>
      </pc:docMkLst>
      <pc:sldChg chg="del">
        <pc:chgData name="Lara Wilkinson" userId="87e53d8c-5c6f-4da2-9c21-2dc21e5ee985" providerId="ADAL" clId="{26951626-240F-F448-8C91-17F74E0CD56C}" dt="2023-06-20T10:16:23.585" v="6" actId="2696"/>
        <pc:sldMkLst>
          <pc:docMk/>
          <pc:sldMk cId="1017563842" sldId="256"/>
        </pc:sldMkLst>
      </pc:sldChg>
      <pc:sldChg chg="del">
        <pc:chgData name="Lara Wilkinson" userId="87e53d8c-5c6f-4da2-9c21-2dc21e5ee985" providerId="ADAL" clId="{26951626-240F-F448-8C91-17F74E0CD56C}" dt="2023-06-20T10:16:24.728" v="9" actId="2696"/>
        <pc:sldMkLst>
          <pc:docMk/>
          <pc:sldMk cId="2598619068" sldId="259"/>
        </pc:sldMkLst>
      </pc:sldChg>
      <pc:sldChg chg="del">
        <pc:chgData name="Lara Wilkinson" userId="87e53d8c-5c6f-4da2-9c21-2dc21e5ee985" providerId="ADAL" clId="{26951626-240F-F448-8C91-17F74E0CD56C}" dt="2023-06-20T10:16:25.137" v="10" actId="2696"/>
        <pc:sldMkLst>
          <pc:docMk/>
          <pc:sldMk cId="3091131274" sldId="261"/>
        </pc:sldMkLst>
      </pc:sldChg>
      <pc:sldChg chg="del">
        <pc:chgData name="Lara Wilkinson" userId="87e53d8c-5c6f-4da2-9c21-2dc21e5ee985" providerId="ADAL" clId="{26951626-240F-F448-8C91-17F74E0CD56C}" dt="2023-06-20T10:16:25.515" v="11" actId="2696"/>
        <pc:sldMkLst>
          <pc:docMk/>
          <pc:sldMk cId="3434479783" sldId="262"/>
        </pc:sldMkLst>
      </pc:sldChg>
      <pc:sldChg chg="del">
        <pc:chgData name="Lara Wilkinson" userId="87e53d8c-5c6f-4da2-9c21-2dc21e5ee985" providerId="ADAL" clId="{26951626-240F-F448-8C91-17F74E0CD56C}" dt="2023-06-20T10:16:25.918" v="12" actId="2696"/>
        <pc:sldMkLst>
          <pc:docMk/>
          <pc:sldMk cId="3134355754" sldId="263"/>
        </pc:sldMkLst>
      </pc:sldChg>
      <pc:sldChg chg="del">
        <pc:chgData name="Lara Wilkinson" userId="87e53d8c-5c6f-4da2-9c21-2dc21e5ee985" providerId="ADAL" clId="{26951626-240F-F448-8C91-17F74E0CD56C}" dt="2023-06-20T10:16:26.292" v="13" actId="2696"/>
        <pc:sldMkLst>
          <pc:docMk/>
          <pc:sldMk cId="2306178559" sldId="264"/>
        </pc:sldMkLst>
      </pc:sldChg>
      <pc:sldChg chg="del">
        <pc:chgData name="Lara Wilkinson" userId="87e53d8c-5c6f-4da2-9c21-2dc21e5ee985" providerId="ADAL" clId="{26951626-240F-F448-8C91-17F74E0CD56C}" dt="2023-06-20T10:16:24.413" v="8" actId="2696"/>
        <pc:sldMkLst>
          <pc:docMk/>
          <pc:sldMk cId="2571004593" sldId="265"/>
        </pc:sldMkLst>
      </pc:sldChg>
      <pc:sldChg chg="del">
        <pc:chgData name="Lara Wilkinson" userId="87e53d8c-5c6f-4da2-9c21-2dc21e5ee985" providerId="ADAL" clId="{26951626-240F-F448-8C91-17F74E0CD56C}" dt="2023-06-20T10:16:26.646" v="14" actId="2696"/>
        <pc:sldMkLst>
          <pc:docMk/>
          <pc:sldMk cId="1075586997" sldId="266"/>
        </pc:sldMkLst>
      </pc:sldChg>
      <pc:sldChg chg="del">
        <pc:chgData name="Lara Wilkinson" userId="87e53d8c-5c6f-4da2-9c21-2dc21e5ee985" providerId="ADAL" clId="{26951626-240F-F448-8C91-17F74E0CD56C}" dt="2023-06-20T10:16:22.669" v="4" actId="2696"/>
        <pc:sldMkLst>
          <pc:docMk/>
          <pc:sldMk cId="4162941188" sldId="269"/>
        </pc:sldMkLst>
      </pc:sldChg>
      <pc:sldChg chg="del">
        <pc:chgData name="Lara Wilkinson" userId="87e53d8c-5c6f-4da2-9c21-2dc21e5ee985" providerId="ADAL" clId="{26951626-240F-F448-8C91-17F74E0CD56C}" dt="2023-06-20T10:16:27.207" v="15" actId="2696"/>
        <pc:sldMkLst>
          <pc:docMk/>
          <pc:sldMk cId="3370381789" sldId="278"/>
        </pc:sldMkLst>
      </pc:sldChg>
      <pc:sldChg chg="del">
        <pc:chgData name="Lara Wilkinson" userId="87e53d8c-5c6f-4da2-9c21-2dc21e5ee985" providerId="ADAL" clId="{26951626-240F-F448-8C91-17F74E0CD56C}" dt="2023-06-20T10:16:08.246" v="0" actId="2696"/>
        <pc:sldMkLst>
          <pc:docMk/>
          <pc:sldMk cId="3908724482" sldId="279"/>
        </pc:sldMkLst>
      </pc:sldChg>
      <pc:sldChg chg="del">
        <pc:chgData name="Lara Wilkinson" userId="87e53d8c-5c6f-4da2-9c21-2dc21e5ee985" providerId="ADAL" clId="{26951626-240F-F448-8C91-17F74E0CD56C}" dt="2023-06-20T10:16:20.617" v="1" actId="2696"/>
        <pc:sldMkLst>
          <pc:docMk/>
          <pc:sldMk cId="2302427039" sldId="280"/>
        </pc:sldMkLst>
      </pc:sldChg>
      <pc:sldChg chg="del">
        <pc:chgData name="Lara Wilkinson" userId="87e53d8c-5c6f-4da2-9c21-2dc21e5ee985" providerId="ADAL" clId="{26951626-240F-F448-8C91-17F74E0CD56C}" dt="2023-06-20T10:16:21.665" v="2" actId="2696"/>
        <pc:sldMkLst>
          <pc:docMk/>
          <pc:sldMk cId="1655754103" sldId="281"/>
        </pc:sldMkLst>
      </pc:sldChg>
      <pc:sldChg chg="del">
        <pc:chgData name="Lara Wilkinson" userId="87e53d8c-5c6f-4da2-9c21-2dc21e5ee985" providerId="ADAL" clId="{26951626-240F-F448-8C91-17F74E0CD56C}" dt="2023-06-20T10:16:22.189" v="3" actId="2696"/>
        <pc:sldMkLst>
          <pc:docMk/>
          <pc:sldMk cId="2068229919" sldId="406"/>
        </pc:sldMkLst>
      </pc:sldChg>
      <pc:sldChg chg="del">
        <pc:chgData name="Lara Wilkinson" userId="87e53d8c-5c6f-4da2-9c21-2dc21e5ee985" providerId="ADAL" clId="{26951626-240F-F448-8C91-17F74E0CD56C}" dt="2023-06-20T10:16:23.121" v="5" actId="2696"/>
        <pc:sldMkLst>
          <pc:docMk/>
          <pc:sldMk cId="1130781587" sldId="410"/>
        </pc:sldMkLst>
      </pc:sldChg>
      <pc:sldChg chg="del">
        <pc:chgData name="Lara Wilkinson" userId="87e53d8c-5c6f-4da2-9c21-2dc21e5ee985" providerId="ADAL" clId="{26951626-240F-F448-8C91-17F74E0CD56C}" dt="2023-06-20T10:16:24.063" v="7" actId="2696"/>
        <pc:sldMkLst>
          <pc:docMk/>
          <pc:sldMk cId="2486836618" sldId="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6EE0-A4ED-492D-AB81-CB5172A9E8D4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71C4-5950-42C6-B874-12C4F9060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EC4EF02-A353-4C6D-86DE-682321C67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9466-C369-4BD6-A60B-C361EDA537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9520" y="1386122"/>
            <a:ext cx="4632960" cy="714528"/>
          </a:xfrm>
        </p:spPr>
        <p:txBody>
          <a:bodyPr/>
          <a:lstStyle>
            <a:lvl1pPr algn="ctr">
              <a:defRPr sz="24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9AE1E0E-CD6C-4327-A93B-E1BE9F884990}"/>
              </a:ext>
            </a:extLst>
          </p:cNvPr>
          <p:cNvSpPr/>
          <p:nvPr userDrawn="1"/>
        </p:nvSpPr>
        <p:spPr>
          <a:xfrm>
            <a:off x="3022600" y="355600"/>
            <a:ext cx="6146800" cy="6146800"/>
          </a:xfrm>
          <a:prstGeom prst="ellipse">
            <a:avLst/>
          </a:prstGeom>
          <a:noFill/>
          <a:ln w="317500" cap="rnd">
            <a:solidFill>
              <a:schemeClr val="accent1">
                <a:alpha val="25000"/>
              </a:schemeClr>
            </a:solidFill>
            <a:round/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9AE37E7-6016-43C2-817F-EDB2DDDFE1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463" y="2495168"/>
            <a:ext cx="2468562" cy="2863850"/>
          </a:xfrm>
          <a:prstGeom prst="rect">
            <a:avLst/>
          </a:prstGeom>
          <a:solidFill>
            <a:schemeClr val="bg1"/>
          </a:solidFill>
          <a:effectLst>
            <a:outerShdw blurRad="444500" dist="292100" dir="8100000" algn="tr" rotWithShape="0">
              <a:schemeClr val="tx1">
                <a:alpha val="20000"/>
              </a:schemeClr>
            </a:outerShdw>
          </a:effectLst>
        </p:spPr>
        <p:txBody>
          <a:bodyPr lIns="72000" rIns="72000" bIns="432000" anchor="b"/>
          <a:lstStyle>
            <a:lvl1pPr algn="ctr">
              <a:defRPr sz="2000" b="0" cap="all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D82BD58-87B9-40AB-B162-F8E0E72DE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1719" y="2495168"/>
            <a:ext cx="2468562" cy="2863850"/>
          </a:xfrm>
          <a:prstGeom prst="rect">
            <a:avLst/>
          </a:prstGeom>
          <a:solidFill>
            <a:schemeClr val="bg1"/>
          </a:solidFill>
          <a:effectLst>
            <a:outerShdw blurRad="444500" dist="292100" dir="8100000" algn="tr" rotWithShape="0">
              <a:schemeClr val="tx1">
                <a:alpha val="20000"/>
              </a:schemeClr>
            </a:outerShdw>
          </a:effectLst>
        </p:spPr>
        <p:txBody>
          <a:bodyPr lIns="72000" rIns="72000" bIns="432000" anchor="b"/>
          <a:lstStyle>
            <a:lvl1pPr algn="ctr">
              <a:defRPr sz="2000" b="0" cap="all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ADCAF82-CA9A-412E-B62A-21098EBE64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7975" y="2495168"/>
            <a:ext cx="2468562" cy="2863850"/>
          </a:xfrm>
          <a:prstGeom prst="rect">
            <a:avLst/>
          </a:prstGeom>
          <a:solidFill>
            <a:schemeClr val="bg1"/>
          </a:solidFill>
          <a:effectLst>
            <a:outerShdw blurRad="444500" dist="292100" dir="8100000" algn="tr" rotWithShape="0">
              <a:schemeClr val="tx1">
                <a:alpha val="20000"/>
              </a:schemeClr>
            </a:outerShdw>
          </a:effectLst>
        </p:spPr>
        <p:txBody>
          <a:bodyPr lIns="72000" rIns="72000" bIns="432000" anchor="b"/>
          <a:lstStyle>
            <a:lvl1pPr algn="ctr">
              <a:defRPr sz="2000" b="0" cap="all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79E05-4265-4995-B0B9-0CA11AB56475}"/>
              </a:ext>
            </a:extLst>
          </p:cNvPr>
          <p:cNvSpPr/>
          <p:nvPr userDrawn="1"/>
        </p:nvSpPr>
        <p:spPr>
          <a:xfrm>
            <a:off x="0" y="0"/>
            <a:ext cx="1005840" cy="123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C4BBC-0FA4-41EB-B3DE-EC86BDFC551B}"/>
              </a:ext>
            </a:extLst>
          </p:cNvPr>
          <p:cNvSpPr/>
          <p:nvPr userDrawn="1"/>
        </p:nvSpPr>
        <p:spPr>
          <a:xfrm>
            <a:off x="11186160" y="0"/>
            <a:ext cx="1005840" cy="61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C21148D-D65A-C044-BEBB-F1A197F7BB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99907" y="2495168"/>
            <a:ext cx="2464117" cy="177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63F5D7A-BF56-2841-81C5-79D0372F87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1719" y="2495168"/>
            <a:ext cx="2468562" cy="177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7751E80-C4B3-534D-BAB5-6C2F7C5246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27975" y="2495168"/>
            <a:ext cx="2464118" cy="1778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0 L 4.16667E-7 0.05278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0 L 4.16667E-7 0.05278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0 L 4.16667E-7 0.05278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4.16667E-7 0 L 4.16667E-7 0.05278 " pathEditMode="relative" rAng="0" ptsTypes="AA">
                      <p:cBhvr>
                        <p:cTn dur="750" spd="-100000" fill="hold"/>
                        <p:tgtEl>
                          <p:spTgt spid="2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2639"/>
                    </p:animMotion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4.16667E-7 0 L 4.16667E-7 0.05278 " pathEditMode="relative" rAng="0" ptsTypes="AA">
                      <p:cBhvr>
                        <p:cTn dur="750" spd="-100000" fill="hold"/>
                        <p:tgtEl>
                          <p:spTgt spid="2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2639"/>
                    </p:animMotion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4.16667E-7 0 L 4.16667E-7 0.05278 " pathEditMode="relative" rAng="0" ptsTypes="AA">
                      <p:cBhvr>
                        <p:cTn dur="750" spd="-100000" fill="hold"/>
                        <p:tgtEl>
                          <p:spTgt spid="2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2639"/>
                    </p:animMotion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A79E05-4265-4995-B0B9-0CA11AB56475}"/>
              </a:ext>
            </a:extLst>
          </p:cNvPr>
          <p:cNvSpPr/>
          <p:nvPr userDrawn="1"/>
        </p:nvSpPr>
        <p:spPr>
          <a:xfrm>
            <a:off x="0" y="0"/>
            <a:ext cx="1005840" cy="123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C4BBC-0FA4-41EB-B3DE-EC86BDFC551B}"/>
              </a:ext>
            </a:extLst>
          </p:cNvPr>
          <p:cNvSpPr/>
          <p:nvPr userDrawn="1"/>
        </p:nvSpPr>
        <p:spPr>
          <a:xfrm>
            <a:off x="11186160" y="0"/>
            <a:ext cx="1005840" cy="61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77634-BA78-4229-A933-54046D455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64" y="6365095"/>
            <a:ext cx="1112703" cy="2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9B8E-48C2-414D-B2EF-B1DDA8899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3122" y="885424"/>
            <a:ext cx="9237639" cy="655731"/>
          </a:xfrm>
        </p:spPr>
        <p:txBody>
          <a:bodyPr anchor="t"/>
          <a:lstStyle>
            <a:lvl1pPr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AA3F3E-FDCA-4F16-8F9D-B43875121BED}"/>
              </a:ext>
            </a:extLst>
          </p:cNvPr>
          <p:cNvCxnSpPr>
            <a:cxnSpLocks/>
          </p:cNvCxnSpPr>
          <p:nvPr userDrawn="1"/>
        </p:nvCxnSpPr>
        <p:spPr>
          <a:xfrm>
            <a:off x="1420821" y="885424"/>
            <a:ext cx="0" cy="5087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217BB7-FD1F-48E4-8681-49F1C79A9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122" y="1739956"/>
            <a:ext cx="9237639" cy="4232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570150" indent="-285750">
              <a:defRPr>
                <a:solidFill>
                  <a:schemeClr val="bg1"/>
                </a:solidFill>
              </a:defRPr>
            </a:lvl3pPr>
            <a:lvl4pPr marL="854550" indent="-285750">
              <a:defRPr lang="en-GB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89346-0695-45AC-BAA2-D51C26171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64" y="6365095"/>
            <a:ext cx="1112703" cy="2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Slide/ 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5F6B50-E997-214E-385F-4E4E7CB14766}"/>
              </a:ext>
            </a:extLst>
          </p:cNvPr>
          <p:cNvSpPr txBox="1"/>
          <p:nvPr userDrawn="1"/>
        </p:nvSpPr>
        <p:spPr>
          <a:xfrm>
            <a:off x="6096000" y="4336808"/>
            <a:ext cx="5294610" cy="55387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999" dirty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INSTEM</a:t>
            </a:r>
            <a:endParaRPr lang="en-US" sz="2999" b="1" dirty="0">
              <a:solidFill>
                <a:schemeClr val="accent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A5160-AC3C-FBAC-3649-BA9D5150120F}"/>
              </a:ext>
            </a:extLst>
          </p:cNvPr>
          <p:cNvSpPr txBox="1"/>
          <p:nvPr userDrawn="1"/>
        </p:nvSpPr>
        <p:spPr>
          <a:xfrm>
            <a:off x="6096000" y="5010125"/>
            <a:ext cx="2153154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1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instem.com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  </a:t>
            </a:r>
            <a:r>
              <a:rPr lang="en-US" sz="11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info@instem.com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15F3E2B-5595-BBA7-4093-877EDAB481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827" y="1295400"/>
            <a:ext cx="10928348" cy="1042737"/>
          </a:xfrm>
          <a:noFill/>
        </p:spPr>
        <p:txBody>
          <a:bodyPr vert="horz" wrap="square" lIns="108000" tIns="0" rIns="36000" bIns="0" rtlCol="0" anchor="ctr">
            <a:noAutofit/>
          </a:bodyPr>
          <a:lstStyle>
            <a:lvl1pPr algn="ctr">
              <a:spcBef>
                <a:spcPts val="0"/>
              </a:spcBef>
              <a:defRPr lang="en-GB" sz="3200" cap="all" spc="6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en-GB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27A8FFF-8A48-494B-DEA6-71410EBC7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4044" y="2396909"/>
            <a:ext cx="5903913" cy="822022"/>
          </a:xfrm>
          <a:noFill/>
        </p:spPr>
        <p:txBody>
          <a:bodyPr vert="horz" wrap="square" lIns="108000" tIns="0" rIns="36000" bIns="0" rtlCol="0" anchor="ctr">
            <a:noAutofit/>
          </a:bodyPr>
          <a:lstStyle>
            <a:lvl1pPr algn="ctr">
              <a:spcBef>
                <a:spcPts val="0"/>
              </a:spcBef>
              <a:defRPr lang="en-GB" cap="none" spc="0" baseline="0" dirty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</a:pPr>
            <a:r>
              <a:rPr lang="en-GB" dirty="0"/>
              <a:t>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C9F4B-F375-3454-A395-273971CDEC48}"/>
              </a:ext>
            </a:extLst>
          </p:cNvPr>
          <p:cNvSpPr/>
          <p:nvPr userDrawn="1"/>
        </p:nvSpPr>
        <p:spPr>
          <a:xfrm>
            <a:off x="0" y="4114800"/>
            <a:ext cx="5927835" cy="1403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EDCEF6-2582-717C-F007-EA3A876751B1}"/>
              </a:ext>
            </a:extLst>
          </p:cNvPr>
          <p:cNvCxnSpPr/>
          <p:nvPr userDrawn="1"/>
        </p:nvCxnSpPr>
        <p:spPr>
          <a:xfrm rot="5400000">
            <a:off x="5324943" y="4777846"/>
            <a:ext cx="1068672" cy="0"/>
          </a:xfrm>
          <a:prstGeom prst="line">
            <a:avLst/>
          </a:prstGeom>
          <a:ln w="12700">
            <a:solidFill>
              <a:schemeClr val="bg1"/>
            </a:solidFill>
            <a:headEnd type="none" w="lg" len="lg"/>
            <a:tailEnd type="none" w="lg" len="lg"/>
          </a:ln>
          <a:effectLst>
            <a:outerShdw dist="12700" dir="10800000" algn="t" rotWithShape="0">
              <a:srgbClr val="343D4E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DF7CA2F-2433-D009-9466-45559D393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309" y="4228880"/>
            <a:ext cx="1111248" cy="12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73EF75B-4A46-49F0-9786-6601268EFA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0054" y="1406983"/>
            <a:ext cx="11081478" cy="4630258"/>
          </a:xfrm>
        </p:spPr>
        <p:txBody>
          <a:bodyPr/>
          <a:lstStyle>
            <a:lvl3pPr marL="570150" indent="-285750">
              <a:defRPr/>
            </a:lvl3pPr>
            <a:lvl4pPr marL="854550" indent="-285750"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C4EF02-A353-4C6D-86DE-682321C67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rgbClr val="181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8C3163-B603-3493-F869-BD017588C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F05373-BE6A-FE44-A1DE-6EE2B3176688}"/>
              </a:ext>
            </a:extLst>
          </p:cNvPr>
          <p:cNvSpPr/>
          <p:nvPr userDrawn="1"/>
        </p:nvSpPr>
        <p:spPr>
          <a:xfrm>
            <a:off x="300639" y="311727"/>
            <a:ext cx="11590723" cy="6234546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0">
                <a:schemeClr val="accent4">
                  <a:lumMod val="60000"/>
                  <a:lumOff val="40000"/>
                  <a:alpha val="70000"/>
                </a:schemeClr>
              </a:gs>
            </a:gsLst>
            <a:path path="circle">
              <a:fillToRect l="100000" t="100000"/>
            </a:path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pPr>
              <a:spcBef>
                <a:spcPts val="0"/>
              </a:spcBef>
            </a:pPr>
            <a:endParaRPr lang="en-US" sz="4799">
              <a:solidFill>
                <a:schemeClr val="lt1">
                  <a:alpha val="37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3AD143-A36E-3C68-FB3E-EC2ED675F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763" y="4457440"/>
            <a:ext cx="10859769" cy="714528"/>
          </a:xfrm>
        </p:spPr>
        <p:txBody>
          <a:bodyPr vert="horz" lIns="0" tIns="0" rIns="0" bIns="0" rtlCol="0" anchor="b">
            <a:noAutofit/>
          </a:bodyPr>
          <a:lstStyle>
            <a:lvl1pPr>
              <a:spcBef>
                <a:spcPts val="0"/>
              </a:spcBef>
              <a:defRPr lang="en-US" sz="4800" cap="all" baseline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 dirty="0"/>
              <a:t>EDIT MASTER TITLE STYLE</a:t>
            </a:r>
            <a:endParaRPr lang="en-US" dirty="0"/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45A6FD5D-F2FB-F417-5D50-D3E2F4A22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" r="-42" b="-27225"/>
          <a:stretch/>
        </p:blipFill>
        <p:spPr>
          <a:xfrm>
            <a:off x="10188993" y="546334"/>
            <a:ext cx="1434973" cy="46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6419FC-BDD3-2472-9DEB-0FDC5515B9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763" y="5291578"/>
            <a:ext cx="3270790" cy="284944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dirty="0"/>
              <a:t>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E5AA623-0F71-AD1C-A2F2-E9F2CD7BA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761" y="5696132"/>
            <a:ext cx="3270791" cy="284944"/>
          </a:xfrm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lang="en-US" sz="16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14286" decel="8571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59259E-6 L -1.25E-6 -0.21459 " pathEditMode="relative" rAng="0" ptsTypes="AA">
                                          <p:cBhvr>
                                            <p:cTn id="11" dur="7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9" grpId="0">
            <p:tmplLst>
              <p:tmpl>
                <p:tnLst>
                  <p:par>
                    <p:cTn presetID="2" presetClass="entr" presetSubtype="8" fill="hold" nodeType="withEffect" p14:presetBounceEnd="66667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6667">
                          <p:cBhvr additive="base">
                            <p:cTn dur="1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6667">
                          <p:cBhvr additive="base">
                            <p:cTn dur="1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8" fill="hold" nodeType="withEffect" p14:presetBounceEnd="66667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66667">
                          <p:cBhvr additive="base">
                            <p:cTn dur="150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66667">
                          <p:cBhvr additive="base">
                            <p:cTn dur="150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accel="14286" decel="8571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5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2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2.59259E-6 L -1.25E-6 -0.21459 " pathEditMode="relative" rAng="0" ptsTypes="AA">
                                          <p:cBhvr>
                                            <p:cTn id="11" dur="7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9" grpId="0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150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150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8F5B1C-0DCE-460A-BECD-185AD2975C26}"/>
              </a:ext>
            </a:extLst>
          </p:cNvPr>
          <p:cNvSpPr/>
          <p:nvPr userDrawn="1"/>
        </p:nvSpPr>
        <p:spPr>
          <a:xfrm>
            <a:off x="470054" y="0"/>
            <a:ext cx="11050934" cy="889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9EB89-77C1-4248-BFB4-7D596CE11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1358899"/>
            <a:ext cx="5958864" cy="1184541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E6452C-EE6C-49D7-BE6A-5DE1E59E4A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3714" y="1358899"/>
            <a:ext cx="4677274" cy="44836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DF29B0-3C31-48E0-850C-DE4EB1B845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9899" y="3243714"/>
            <a:ext cx="5958863" cy="2598819"/>
          </a:xfrm>
          <a:prstGeom prst="rect">
            <a:avLst/>
          </a:prstGeom>
        </p:spPr>
        <p:txBody>
          <a:bodyPr/>
          <a:lstStyle>
            <a:lvl3pPr marL="570150" indent="-285750">
              <a:defRPr/>
            </a:lvl3pPr>
            <a:lvl4pPr marL="854550" indent="-285750"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47A34F0-5360-44DD-82B7-F4B5E3257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899" y="2543441"/>
            <a:ext cx="5958864" cy="565520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6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4.16667E-7 0.05278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4" grpId="1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71B0-8AA4-471B-BA53-4228A9269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53" y="365126"/>
            <a:ext cx="7668928" cy="714528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317A45-B63E-466C-AC47-128E26CC63A8}"/>
              </a:ext>
            </a:extLst>
          </p:cNvPr>
          <p:cNvSpPr/>
          <p:nvPr userDrawn="1"/>
        </p:nvSpPr>
        <p:spPr>
          <a:xfrm>
            <a:off x="8842113" y="-901962"/>
            <a:ext cx="8661924" cy="8661924"/>
          </a:xfrm>
          <a:prstGeom prst="ellipse">
            <a:avLst/>
          </a:prstGeom>
          <a:noFill/>
          <a:ln w="444500" cap="rnd">
            <a:solidFill>
              <a:schemeClr val="accent1">
                <a:alpha val="25000"/>
              </a:schemeClr>
            </a:solidFill>
            <a:round/>
          </a:ln>
          <a:effectLst>
            <a:outerShdw blurRad="1155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64CE31-81E2-485F-BE35-E07F3DED6D5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69900" y="1677202"/>
            <a:ext cx="2139950" cy="2124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6" name="Chart Placeholder 4">
            <a:extLst>
              <a:ext uri="{FF2B5EF4-FFF2-40B4-BE49-F238E27FC236}">
                <a16:creationId xmlns:a16="http://schemas.microsoft.com/office/drawing/2014/main" id="{406BD3B0-C172-47EB-93F0-84A28E96C95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234466" y="1677202"/>
            <a:ext cx="2139950" cy="2124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9C64F626-9887-4FD9-92E1-E160D512746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99031" y="1677202"/>
            <a:ext cx="2139950" cy="212407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EC5E0C-C844-481C-8964-4D84D7B1D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900" y="3801277"/>
            <a:ext cx="2139950" cy="11430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99A2058-EA08-49C8-8D37-3DFD042239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4466" y="3801277"/>
            <a:ext cx="2139950" cy="11430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4A5957-A0DC-47A4-9D5A-F21347584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99031" y="3801277"/>
            <a:ext cx="2139950" cy="1143000"/>
          </a:xfrm>
          <a:prstGeom prst="rect">
            <a:avLst/>
          </a:prstGeom>
        </p:spPr>
        <p:txBody>
          <a:bodyPr lIns="72000" rIns="72000" anchor="ctr"/>
          <a:lstStyle>
            <a:lvl1pPr algn="ctr">
              <a:defRPr sz="14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2FB9C4-5858-4A17-B598-C9806E8CD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900" y="5257800"/>
            <a:ext cx="7669213" cy="714375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3614B-E098-4910-BFFA-EA49EDE2DB28}"/>
              </a:ext>
            </a:extLst>
          </p:cNvPr>
          <p:cNvSpPr/>
          <p:nvPr userDrawn="1"/>
        </p:nvSpPr>
        <p:spPr>
          <a:xfrm>
            <a:off x="11315700" y="0"/>
            <a:ext cx="662940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1819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54F7AD-1734-4DA4-94D4-3AA36B3A1B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D9E3E-E8A7-49F6-903E-3C59484817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83652" y="2334577"/>
            <a:ext cx="4508348" cy="2188846"/>
          </a:xfrm>
          <a:custGeom>
            <a:avLst/>
            <a:gdLst>
              <a:gd name="connsiteX0" fmla="*/ 364815 w 4508348"/>
              <a:gd name="connsiteY0" fmla="*/ 0 h 2188846"/>
              <a:gd name="connsiteX1" fmla="*/ 4508348 w 4508348"/>
              <a:gd name="connsiteY1" fmla="*/ 0 h 2188846"/>
              <a:gd name="connsiteX2" fmla="*/ 4508348 w 4508348"/>
              <a:gd name="connsiteY2" fmla="*/ 2188846 h 2188846"/>
              <a:gd name="connsiteX3" fmla="*/ 0 w 4508348"/>
              <a:gd name="connsiteY3" fmla="*/ 2188846 h 2188846"/>
              <a:gd name="connsiteX4" fmla="*/ 0 w 4508348"/>
              <a:gd name="connsiteY4" fmla="*/ 364815 h 218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348" h="2188846">
                <a:moveTo>
                  <a:pt x="364815" y="0"/>
                </a:moveTo>
                <a:lnTo>
                  <a:pt x="4508348" y="0"/>
                </a:lnTo>
                <a:lnTo>
                  <a:pt x="4508348" y="2188846"/>
                </a:lnTo>
                <a:lnTo>
                  <a:pt x="0" y="2188846"/>
                </a:lnTo>
                <a:lnTo>
                  <a:pt x="0" y="364815"/>
                </a:lnTo>
                <a:close/>
              </a:path>
            </a:pathLst>
          </a:custGeom>
          <a:solidFill>
            <a:schemeClr val="accent1"/>
          </a:solidFill>
          <a:effectLst>
            <a:outerShdw blurRad="444500" dist="292100" dir="2700000" algn="tl" rotWithShape="0">
              <a:schemeClr val="tx1">
                <a:alpha val="20000"/>
              </a:schemeClr>
            </a:outerShdw>
          </a:effectLst>
        </p:spPr>
        <p:txBody>
          <a:bodyPr wrap="square" lIns="432000" rIns="432000" anchor="ctr">
            <a:noAutofit/>
          </a:bodyPr>
          <a:lstStyle>
            <a:lvl1pPr>
              <a:defRPr sz="18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shboard Slide">
    <p:bg>
      <p:bgPr>
        <a:gradFill>
          <a:gsLst>
            <a:gs pos="0">
              <a:schemeClr val="accent3"/>
            </a:gs>
            <a:gs pos="100000">
              <a:schemeClr val="accent3">
                <a:lumMod val="10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0A23A-78D8-44AC-AE30-C995D825A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64" y="6365095"/>
            <a:ext cx="1112703" cy="2948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80F0FEE-CB5E-4B78-BD9B-107703F63297}"/>
              </a:ext>
            </a:extLst>
          </p:cNvPr>
          <p:cNvSpPr/>
          <p:nvPr userDrawn="1"/>
        </p:nvSpPr>
        <p:spPr>
          <a:xfrm>
            <a:off x="482601" y="520700"/>
            <a:ext cx="11226798" cy="5595534"/>
          </a:xfrm>
          <a:prstGeom prst="rect">
            <a:avLst/>
          </a:prstGeom>
          <a:solidFill>
            <a:schemeClr val="bg2"/>
          </a:solidFill>
          <a:ln w="1016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9C0584-2962-497D-8BB0-B48BD324E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03" y="754620"/>
            <a:ext cx="10646220" cy="714528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2C71A07-1089-46B3-989A-4126E3C7E9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1803" y="1714500"/>
            <a:ext cx="10646220" cy="4114800"/>
          </a:xfrm>
          <a:prstGeom prst="rect">
            <a:avLst/>
          </a:prstGeom>
        </p:spPr>
        <p:txBody>
          <a:bodyPr/>
          <a:lstStyle>
            <a:lvl3pPr marL="570150" indent="-285750">
              <a:defRPr/>
            </a:lvl3pPr>
            <a:lvl4pPr marL="854550" indent="-285750"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97091-6E70-6647-B920-C863BDA781EF}"/>
              </a:ext>
            </a:extLst>
          </p:cNvPr>
          <p:cNvSpPr txBox="1"/>
          <p:nvPr userDrawn="1"/>
        </p:nvSpPr>
        <p:spPr>
          <a:xfrm>
            <a:off x="470052" y="6332044"/>
            <a:ext cx="2936088" cy="2948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</a:rPr>
              <a:t>Instem</a:t>
            </a:r>
            <a:r>
              <a:rPr lang="en-US" sz="1100" dirty="0">
                <a:solidFill>
                  <a:schemeClr val="bg1"/>
                </a:solidFill>
              </a:rPr>
              <a:t> Presentation </a:t>
            </a:r>
            <a:r>
              <a:rPr lang="en-US" sz="1100" b="0" dirty="0">
                <a:solidFill>
                  <a:schemeClr val="bg1"/>
                </a:solidFill>
              </a:rPr>
              <a:t>| </a:t>
            </a:r>
            <a:fld id="{4036F69A-8140-46B8-9EF8-4702789FF62F}" type="slidenum">
              <a:rPr lang="en-US" sz="1100" b="0" smtClean="0">
                <a:solidFill>
                  <a:schemeClr val="bg1"/>
                </a:solidFill>
              </a:rPr>
              <a:t>‹#›</a:t>
            </a:fld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14CC-D91F-46D0-BE98-9A9FE3F7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365126"/>
            <a:ext cx="6350000" cy="714528"/>
          </a:xfrm>
        </p:spPr>
        <p:txBody>
          <a:bodyPr/>
          <a:lstStyle>
            <a:lvl1pPr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28229C-7856-4B9B-AAA2-6DC702227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0" y="365126"/>
            <a:ext cx="4352925" cy="5603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D6602-142A-409C-8964-BC622E861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238777"/>
            <a:ext cx="6350000" cy="533246"/>
          </a:xfrm>
          <a:prstGeom prst="rect">
            <a:avLst/>
          </a:prstGeom>
        </p:spPr>
        <p:txBody>
          <a:bodyPr/>
          <a:lstStyle>
            <a:lvl1pPr>
              <a:defRPr sz="26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68E114F-F55F-46A9-AC0C-96574A4DC0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900" y="2224216"/>
            <a:ext cx="6350000" cy="3744784"/>
          </a:xfrm>
          <a:prstGeom prst="rect">
            <a:avLst/>
          </a:prstGeom>
        </p:spPr>
        <p:txBody>
          <a:bodyPr/>
          <a:lstStyle>
            <a:lvl3pPr marL="570150" indent="-285750">
              <a:defRPr/>
            </a:lvl3pPr>
            <a:lvl4pPr marL="854550" indent="-285750"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4.16667E-7 0.05278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28229C-7856-4B9B-AAA2-6DC702227A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3402" y="365126"/>
            <a:ext cx="5248523" cy="1285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AA240B8-0C80-45E4-AB53-0155C34525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3402" y="2211859"/>
            <a:ext cx="5248523" cy="3757141"/>
          </a:xfrm>
          <a:prstGeom prst="rect">
            <a:avLst/>
          </a:prstGeom>
        </p:spPr>
        <p:txBody>
          <a:bodyPr/>
          <a:lstStyle>
            <a:lvl4pPr marL="5701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8545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8519C9-9248-A247-A6E6-8F196F128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365126"/>
            <a:ext cx="5626100" cy="714528"/>
          </a:xfrm>
        </p:spPr>
        <p:txBody>
          <a:bodyPr/>
          <a:lstStyle>
            <a:lvl1pPr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AB42C0B-E4DE-6646-BB49-327D132B5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00" y="1117754"/>
            <a:ext cx="5626100" cy="533246"/>
          </a:xfrm>
          <a:prstGeom prst="rect">
            <a:avLst/>
          </a:prstGeom>
        </p:spPr>
        <p:txBody>
          <a:bodyPr/>
          <a:lstStyle>
            <a:lvl1pPr>
              <a:defRPr sz="26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4218EC0-F4C7-FB49-AE29-811BD69EB7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900" y="2211859"/>
            <a:ext cx="5626100" cy="3757141"/>
          </a:xfrm>
          <a:prstGeom prst="rect">
            <a:avLst/>
          </a:prstGeom>
        </p:spPr>
        <p:txBody>
          <a:bodyPr/>
          <a:lstStyle>
            <a:lvl3pPr marL="570150" indent="-285750">
              <a:defRPr/>
            </a:lvl3pPr>
            <a:lvl4pPr marL="854550" indent="-285750"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8D48D33-75BC-4A7F-9294-D8C80BC1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53" y="365126"/>
            <a:ext cx="11081479" cy="7145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561F64-6170-4B1E-B786-B46A7D1FCCA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64" y="6365095"/>
            <a:ext cx="1112703" cy="294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C9CEE-0CE5-4801-A314-01F152C4CB46}"/>
              </a:ext>
            </a:extLst>
          </p:cNvPr>
          <p:cNvSpPr txBox="1"/>
          <p:nvPr userDrawn="1"/>
        </p:nvSpPr>
        <p:spPr>
          <a:xfrm>
            <a:off x="470052" y="6332044"/>
            <a:ext cx="2936088" cy="2948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100" b="1" dirty="0" err="1"/>
              <a:t>Instem</a:t>
            </a:r>
            <a:r>
              <a:rPr lang="en-US" sz="1100" dirty="0"/>
              <a:t> Presentation </a:t>
            </a:r>
            <a:r>
              <a:rPr lang="en-US" sz="1100" b="0" dirty="0"/>
              <a:t>| </a:t>
            </a:r>
            <a:fld id="{4036F69A-8140-46B8-9EF8-4702789FF62F}" type="slidenum">
              <a:rPr lang="en-US" sz="1100" b="0" smtClean="0"/>
              <a:t>‹#›</a:t>
            </a:fld>
            <a:endParaRPr lang="en-US" sz="1100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84D9D7-812B-4C2C-8CF7-2CD46D42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51" y="1406983"/>
            <a:ext cx="11081483" cy="463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3ADAB4-94BD-45E6-9031-27C58E810E0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28297" y="0"/>
            <a:ext cx="0" cy="6027420"/>
          </a:xfrm>
          <a:prstGeom prst="line">
            <a:avLst/>
          </a:prstGeom>
          <a:ln w="12700" cap="rnd"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BEE04D-0F56-4311-8D3F-3C5A84D4210B}"/>
              </a:ext>
            </a:extLst>
          </p:cNvPr>
          <p:cNvCxnSpPr>
            <a:cxnSpLocks/>
          </p:cNvCxnSpPr>
          <p:nvPr userDrawn="1"/>
        </p:nvCxnSpPr>
        <p:spPr>
          <a:xfrm>
            <a:off x="250749" y="0"/>
            <a:ext cx="0" cy="885825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  <p:sldLayoutId id="2147483661" r:id="rId12"/>
    <p:sldLayoutId id="2147483660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0150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4550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82A5A-4190-49C5-4392-FDA492E4E33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056"/>
            <a:ext cx="12192000" cy="65538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11A9A2-7A7D-12E7-EA4D-2F1CED59D562}"/>
              </a:ext>
            </a:extLst>
          </p:cNvPr>
          <p:cNvSpPr/>
          <p:nvPr/>
        </p:nvSpPr>
        <p:spPr>
          <a:xfrm>
            <a:off x="695458" y="875764"/>
            <a:ext cx="5400542" cy="2942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STAND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204E7-EF6B-4994-BE68-D92DEB4DC7FF}"/>
              </a:ext>
            </a:extLst>
          </p:cNvPr>
          <p:cNvSpPr/>
          <p:nvPr/>
        </p:nvSpPr>
        <p:spPr>
          <a:xfrm>
            <a:off x="7672487" y="875764"/>
            <a:ext cx="2523014" cy="294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MONITOR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B6D933-8942-AF3A-4D13-CEC5FD6B2B77}"/>
              </a:ext>
            </a:extLst>
          </p:cNvPr>
          <p:cNvSpPr/>
          <p:nvPr/>
        </p:nvSpPr>
        <p:spPr>
          <a:xfrm>
            <a:off x="695458" y="4842456"/>
            <a:ext cx="1264067" cy="12640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HIGH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4C3CAE-05B8-BE4B-490D-7E3CF24F229F}"/>
              </a:ext>
            </a:extLst>
          </p:cNvPr>
          <p:cNvSpPr/>
          <p:nvPr/>
        </p:nvSpPr>
        <p:spPr>
          <a:xfrm>
            <a:off x="3330504" y="5226534"/>
            <a:ext cx="2441032" cy="8799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GREETER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BACEA9-4802-CB29-F89B-3E4253CC633C}"/>
              </a:ext>
            </a:extLst>
          </p:cNvPr>
          <p:cNvSpPr/>
          <p:nvPr/>
        </p:nvSpPr>
        <p:spPr>
          <a:xfrm>
            <a:off x="10710654" y="875765"/>
            <a:ext cx="785887" cy="78588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latin typeface="+mj-lt"/>
              </a:rPr>
              <a:t>PLANT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F063DA-D7C6-783A-843D-25C4D10F838C}"/>
              </a:ext>
            </a:extLst>
          </p:cNvPr>
          <p:cNvSpPr/>
          <p:nvPr/>
        </p:nvSpPr>
        <p:spPr>
          <a:xfrm>
            <a:off x="2477729" y="5812247"/>
            <a:ext cx="712838" cy="2942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+mj-lt"/>
              </a:rPr>
              <a:t>IPAD</a:t>
            </a:r>
          </a:p>
        </p:txBody>
      </p:sp>
    </p:spTree>
    <p:extLst>
      <p:ext uri="{BB962C8B-B14F-4D97-AF65-F5344CB8AC3E}">
        <p14:creationId xmlns:p14="http://schemas.microsoft.com/office/powerpoint/2010/main" val="1777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stem Template">
  <a:themeElements>
    <a:clrScheme name="Custom 5">
      <a:dk1>
        <a:srgbClr val="1A1919"/>
      </a:dk1>
      <a:lt1>
        <a:srgbClr val="FFFFFF"/>
      </a:lt1>
      <a:dk2>
        <a:srgbClr val="272E3A"/>
      </a:dk2>
      <a:lt2>
        <a:srgbClr val="FFFFFF"/>
      </a:lt2>
      <a:accent1>
        <a:srgbClr val="00A3DA"/>
      </a:accent1>
      <a:accent2>
        <a:srgbClr val="11AADA"/>
      </a:accent2>
      <a:accent3>
        <a:srgbClr val="181934"/>
      </a:accent3>
      <a:accent4>
        <a:srgbClr val="33BADB"/>
      </a:accent4>
      <a:accent5>
        <a:srgbClr val="44C2DB"/>
      </a:accent5>
      <a:accent6>
        <a:srgbClr val="56CADC"/>
      </a:accent6>
      <a:hlink>
        <a:srgbClr val="00A2DA"/>
      </a:hlink>
      <a:folHlink>
        <a:srgbClr val="8C8C8C"/>
      </a:folHlink>
    </a:clrScheme>
    <a:fontScheme name="Custom 17">
      <a:majorFont>
        <a:latin typeface="Century Gothic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stem-PowerPoint-Template" id="{10EE1551-B182-0F4F-9C90-F5B46B811633}" vid="{5ABB91FA-8B8B-0340-9B2C-637D3F1CED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Instem Template</Template>
  <TotalTime>17</TotalTime>
  <Words>7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Open Sans</vt:lpstr>
      <vt:lpstr>Instem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MASTER SLIDE</dc:title>
  <dc:creator>Lara Wilkinson</dc:creator>
  <cp:lastModifiedBy>Lara Wilkinson</cp:lastModifiedBy>
  <cp:revision>1</cp:revision>
  <dcterms:created xsi:type="dcterms:W3CDTF">2023-04-18T17:49:48Z</dcterms:created>
  <dcterms:modified xsi:type="dcterms:W3CDTF">2023-06-20T10:16:38Z</dcterms:modified>
</cp:coreProperties>
</file>